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4" r:id="rId5"/>
    <p:sldMasterId id="2147483685" r:id="rId6"/>
    <p:sldMasterId id="2147483686"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Lst>
  <p:sldSz cy="5143500" cx="9144000"/>
  <p:notesSz cx="6858000" cy="9144000"/>
  <p:embeddedFontLst>
    <p:embeddedFont>
      <p:font typeface="Roboto Thin"/>
      <p:regular r:id="rId32"/>
      <p:bold r:id="rId33"/>
      <p:italic r:id="rId34"/>
      <p:boldItalic r:id="rId35"/>
    </p:embeddedFont>
    <p:embeddedFont>
      <p:font typeface="Lexend SemiBold"/>
      <p:regular r:id="rId36"/>
      <p:bold r:id="rId37"/>
    </p:embeddedFont>
    <p:embeddedFont>
      <p:font typeface="Lexend Light"/>
      <p:regular r:id="rId38"/>
      <p:bold r:id="rId39"/>
    </p:embeddedFont>
    <p:embeddedFont>
      <p:font typeface="Roboto"/>
      <p:regular r:id="rId40"/>
      <p:bold r:id="rId41"/>
      <p:italic r:id="rId42"/>
      <p:boldItalic r:id="rId43"/>
    </p:embeddedFont>
    <p:embeddedFont>
      <p:font typeface="Nunito"/>
      <p:regular r:id="rId44"/>
      <p:bold r:id="rId45"/>
      <p:italic r:id="rId46"/>
      <p:boldItalic r:id="rId47"/>
    </p:embeddedFont>
    <p:embeddedFont>
      <p:font typeface="Lexend Medium"/>
      <p:regular r:id="rId48"/>
      <p:bold r:id="rId49"/>
    </p:embeddedFont>
    <p:embeddedFont>
      <p:font typeface="Lexend"/>
      <p:regular r:id="rId50"/>
      <p:bold r:id="rId51"/>
    </p:embeddedFont>
    <p:embeddedFont>
      <p:font typeface="Fira Sans Extra Condensed"/>
      <p:regular r:id="rId52"/>
      <p:bold r:id="rId53"/>
      <p:italic r:id="rId54"/>
      <p:boldItalic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889A68-9FDF-47C6-B77D-874217D80AE3}">
  <a:tblStyle styleId="{48889A68-9FDF-47C6-B77D-874217D80AE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Nunito-regular.fntdata"/><Relationship Id="rId43" Type="http://schemas.openxmlformats.org/officeDocument/2006/relationships/font" Target="fonts/Roboto-boldItalic.fntdata"/><Relationship Id="rId46" Type="http://schemas.openxmlformats.org/officeDocument/2006/relationships/font" Target="fonts/Nunito-italic.fntdata"/><Relationship Id="rId45" Type="http://schemas.openxmlformats.org/officeDocument/2006/relationships/font" Target="fonts/Nuni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LexendMedium-regular.fntdata"/><Relationship Id="rId47" Type="http://schemas.openxmlformats.org/officeDocument/2006/relationships/font" Target="fonts/Nunito-boldItalic.fntdata"/><Relationship Id="rId49" Type="http://schemas.openxmlformats.org/officeDocument/2006/relationships/font" Target="fonts/LexendMedium-bold.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font" Target="fonts/RobotoThin-bold.fntdata"/><Relationship Id="rId32" Type="http://schemas.openxmlformats.org/officeDocument/2006/relationships/font" Target="fonts/RobotoThin-regular.fntdata"/><Relationship Id="rId35" Type="http://schemas.openxmlformats.org/officeDocument/2006/relationships/font" Target="fonts/RobotoThin-boldItalic.fntdata"/><Relationship Id="rId34" Type="http://schemas.openxmlformats.org/officeDocument/2006/relationships/font" Target="fonts/RobotoThin-italic.fntdata"/><Relationship Id="rId37" Type="http://schemas.openxmlformats.org/officeDocument/2006/relationships/font" Target="fonts/LexendSemiBold-bold.fntdata"/><Relationship Id="rId36" Type="http://schemas.openxmlformats.org/officeDocument/2006/relationships/font" Target="fonts/LexendSemiBold-regular.fntdata"/><Relationship Id="rId39" Type="http://schemas.openxmlformats.org/officeDocument/2006/relationships/font" Target="fonts/LexendLight-bold.fntdata"/><Relationship Id="rId38" Type="http://schemas.openxmlformats.org/officeDocument/2006/relationships/font" Target="fonts/LexendLight-regular.fntdata"/><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Lexend-bold.fntdata"/><Relationship Id="rId50" Type="http://schemas.openxmlformats.org/officeDocument/2006/relationships/font" Target="fonts/Lexend-regular.fntdata"/><Relationship Id="rId53" Type="http://schemas.openxmlformats.org/officeDocument/2006/relationships/font" Target="fonts/FiraSansExtraCondensed-bold.fntdata"/><Relationship Id="rId52" Type="http://schemas.openxmlformats.org/officeDocument/2006/relationships/font" Target="fonts/FiraSansExtraCondensed-regular.fntdata"/><Relationship Id="rId11" Type="http://schemas.openxmlformats.org/officeDocument/2006/relationships/slide" Target="slides/slide3.xml"/><Relationship Id="rId55" Type="http://schemas.openxmlformats.org/officeDocument/2006/relationships/font" Target="fonts/FiraSansExtraCondensed-boldItalic.fntdata"/><Relationship Id="rId10" Type="http://schemas.openxmlformats.org/officeDocument/2006/relationships/slide" Target="slides/slide2.xml"/><Relationship Id="rId54" Type="http://schemas.openxmlformats.org/officeDocument/2006/relationships/font" Target="fonts/FiraSansExtraCondensed-italic.fntdata"/><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1fe25e3f4f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1fe25e3f4f_0_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2a72a9547e4_1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2" name="Google Shape;352;g2a72a9547e4_1_9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1fe25e3f4f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g31fe25e3f4f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1fe25e3f4f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31fe25e3f4f_0_1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1fe25e3f4f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3" name="Google Shape;373;g31fe25e3f4f_0_1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31fe25e3f4f_1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0" name="Google Shape;380;g31fe25e3f4f_1_4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31fe25e3f4f_1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7" name="Google Shape;387;g31fe25e3f4f_1_4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a72a9547e4_1_9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4" name="Google Shape;394;g2a72a9547e4_1_9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72a9547e4_1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0" name="Google Shape;400;g2a72a9547e4_1_10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1fe25e3f4f_1_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g31fe25e3f4f_1_4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a72a9547e4_1_1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a72a9547e4_1_10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a72a9547e4_1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g2a72a9547e4_1_8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31fe25e3f4f_1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31fe25e3f4f_1_4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a7ac21e2c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a7ac21e2c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2a75cd8a6b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2a75cd8a6b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2a72a9547e4_1_1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2" name="Google Shape;442;g2a72a9547e4_1_10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a72a9547e4_1_88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g2a72a9547e4_1_8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a72a9547e4_1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6" name="Google Shape;286;g2a72a9547e4_1_9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2a72a9547e4_1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2a72a9547e4_1_8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2a789069cc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2a789069cc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1fe25e3f4f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31fe25e3f4f_1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a72a9547e4_1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g2a72a9547e4_1_9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a789069cc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a789069cc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54" name="Shape 54"/>
        <p:cNvGrpSpPr/>
        <p:nvPr/>
      </p:nvGrpSpPr>
      <p:grpSpPr>
        <a:xfrm>
          <a:off x="0" y="0"/>
          <a:ext cx="0" cy="0"/>
          <a:chOff x="0" y="0"/>
          <a:chExt cx="0" cy="0"/>
        </a:xfrm>
      </p:grpSpPr>
      <p:sp>
        <p:nvSpPr>
          <p:cNvPr id="55" name="Google Shape;55;p1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14"/>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59" name="Google Shape;59;p14"/>
          <p:cNvSpPr txBox="1"/>
          <p:nvPr>
            <p:ph idx="1" type="body"/>
          </p:nvPr>
        </p:nvSpPr>
        <p:spPr>
          <a:xfrm>
            <a:off x="819150" y="1990725"/>
            <a:ext cx="75057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60" name="Google Shape;60;p1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1" name="Shape 61"/>
        <p:cNvGrpSpPr/>
        <p:nvPr/>
      </p:nvGrpSpPr>
      <p:grpSpPr>
        <a:xfrm>
          <a:off x="0" y="0"/>
          <a:ext cx="0" cy="0"/>
          <a:chOff x="0" y="0"/>
          <a:chExt cx="0" cy="0"/>
        </a:xfrm>
      </p:grpSpPr>
      <p:sp>
        <p:nvSpPr>
          <p:cNvPr id="62" name="Google Shape;62;p1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5"/>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66" name="Google Shape;66;p15"/>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67" name="Shape 67"/>
        <p:cNvGrpSpPr/>
        <p:nvPr/>
      </p:nvGrpSpPr>
      <p:grpSpPr>
        <a:xfrm>
          <a:off x="0" y="0"/>
          <a:ext cx="0" cy="0"/>
          <a:chOff x="0" y="0"/>
          <a:chExt cx="0" cy="0"/>
        </a:xfrm>
      </p:grpSpPr>
      <p:sp>
        <p:nvSpPr>
          <p:cNvPr id="68" name="Google Shape;68;p16"/>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16"/>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16"/>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16"/>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 name="Google Shape;72;p16"/>
          <p:cNvGrpSpPr/>
          <p:nvPr/>
        </p:nvGrpSpPr>
        <p:grpSpPr>
          <a:xfrm>
            <a:off x="255200" y="592"/>
            <a:ext cx="2250363" cy="1044300"/>
            <a:chOff x="255200" y="592"/>
            <a:chExt cx="2250363" cy="1044300"/>
          </a:xfrm>
        </p:grpSpPr>
        <p:sp>
          <p:nvSpPr>
            <p:cNvPr id="73" name="Google Shape;73;p16"/>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6"/>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6"/>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6" name="Google Shape;76;p16"/>
          <p:cNvGrpSpPr/>
          <p:nvPr/>
        </p:nvGrpSpPr>
        <p:grpSpPr>
          <a:xfrm>
            <a:off x="905395" y="592"/>
            <a:ext cx="2250363" cy="1044300"/>
            <a:chOff x="905395" y="592"/>
            <a:chExt cx="2250363" cy="1044300"/>
          </a:xfrm>
        </p:grpSpPr>
        <p:sp>
          <p:nvSpPr>
            <p:cNvPr id="77" name="Google Shape;77;p16"/>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6"/>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6"/>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0" name="Google Shape;80;p16"/>
          <p:cNvGrpSpPr/>
          <p:nvPr/>
        </p:nvGrpSpPr>
        <p:grpSpPr>
          <a:xfrm>
            <a:off x="7057468" y="5088"/>
            <a:ext cx="1851281" cy="752108"/>
            <a:chOff x="6917201" y="0"/>
            <a:chExt cx="2227776" cy="863400"/>
          </a:xfrm>
        </p:grpSpPr>
        <p:sp>
          <p:nvSpPr>
            <p:cNvPr id="81" name="Google Shape;81;p16"/>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6"/>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6"/>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 name="Google Shape;84;p16"/>
          <p:cNvGrpSpPr/>
          <p:nvPr/>
        </p:nvGrpSpPr>
        <p:grpSpPr>
          <a:xfrm>
            <a:off x="6553032" y="4217852"/>
            <a:ext cx="2389067" cy="925737"/>
            <a:chOff x="6917201" y="0"/>
            <a:chExt cx="2227776" cy="863400"/>
          </a:xfrm>
        </p:grpSpPr>
        <p:sp>
          <p:nvSpPr>
            <p:cNvPr id="85" name="Google Shape;85;p16"/>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6"/>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6"/>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16"/>
          <p:cNvGrpSpPr/>
          <p:nvPr/>
        </p:nvGrpSpPr>
        <p:grpSpPr>
          <a:xfrm>
            <a:off x="199149" y="4055652"/>
            <a:ext cx="2795413" cy="1083308"/>
            <a:chOff x="6917201" y="0"/>
            <a:chExt cx="2227776" cy="863400"/>
          </a:xfrm>
        </p:grpSpPr>
        <p:sp>
          <p:nvSpPr>
            <p:cNvPr id="89" name="Google Shape;89;p16"/>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6"/>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16"/>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 name="Google Shape;92;p16"/>
          <p:cNvSpPr txBox="1"/>
          <p:nvPr>
            <p:ph type="ctrTitle"/>
          </p:nvPr>
        </p:nvSpPr>
        <p:spPr>
          <a:xfrm>
            <a:off x="1858703" y="1822833"/>
            <a:ext cx="5361300" cy="1448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800"/>
              <a:buNone/>
              <a:defRPr sz="3800"/>
            </a:lvl1pPr>
            <a:lvl2pPr lvl="1" algn="ctr">
              <a:lnSpc>
                <a:spcPct val="100000"/>
              </a:lnSpc>
              <a:spcBef>
                <a:spcPts val="0"/>
              </a:spcBef>
              <a:spcAft>
                <a:spcPts val="0"/>
              </a:spcAft>
              <a:buSzPts val="3800"/>
              <a:buNone/>
              <a:defRPr sz="3800"/>
            </a:lvl2pPr>
            <a:lvl3pPr lvl="2" algn="ctr">
              <a:lnSpc>
                <a:spcPct val="100000"/>
              </a:lnSpc>
              <a:spcBef>
                <a:spcPts val="0"/>
              </a:spcBef>
              <a:spcAft>
                <a:spcPts val="0"/>
              </a:spcAft>
              <a:buSzPts val="3800"/>
              <a:buNone/>
              <a:defRPr sz="3800"/>
            </a:lvl3pPr>
            <a:lvl4pPr lvl="3" algn="ctr">
              <a:lnSpc>
                <a:spcPct val="100000"/>
              </a:lnSpc>
              <a:spcBef>
                <a:spcPts val="0"/>
              </a:spcBef>
              <a:spcAft>
                <a:spcPts val="0"/>
              </a:spcAft>
              <a:buSzPts val="3800"/>
              <a:buNone/>
              <a:defRPr sz="3800"/>
            </a:lvl4pPr>
            <a:lvl5pPr lvl="4" algn="ctr">
              <a:lnSpc>
                <a:spcPct val="100000"/>
              </a:lnSpc>
              <a:spcBef>
                <a:spcPts val="0"/>
              </a:spcBef>
              <a:spcAft>
                <a:spcPts val="0"/>
              </a:spcAft>
              <a:buSzPts val="3800"/>
              <a:buNone/>
              <a:defRPr sz="3800"/>
            </a:lvl5pPr>
            <a:lvl6pPr lvl="5" algn="ctr">
              <a:lnSpc>
                <a:spcPct val="100000"/>
              </a:lnSpc>
              <a:spcBef>
                <a:spcPts val="0"/>
              </a:spcBef>
              <a:spcAft>
                <a:spcPts val="0"/>
              </a:spcAft>
              <a:buSzPts val="3800"/>
              <a:buNone/>
              <a:defRPr sz="3800"/>
            </a:lvl6pPr>
            <a:lvl7pPr lvl="6" algn="ctr">
              <a:lnSpc>
                <a:spcPct val="100000"/>
              </a:lnSpc>
              <a:spcBef>
                <a:spcPts val="0"/>
              </a:spcBef>
              <a:spcAft>
                <a:spcPts val="0"/>
              </a:spcAft>
              <a:buSzPts val="3800"/>
              <a:buNone/>
              <a:defRPr sz="3800"/>
            </a:lvl7pPr>
            <a:lvl8pPr lvl="7" algn="ctr">
              <a:lnSpc>
                <a:spcPct val="100000"/>
              </a:lnSpc>
              <a:spcBef>
                <a:spcPts val="0"/>
              </a:spcBef>
              <a:spcAft>
                <a:spcPts val="0"/>
              </a:spcAft>
              <a:buSzPts val="3800"/>
              <a:buNone/>
              <a:defRPr sz="3800"/>
            </a:lvl8pPr>
            <a:lvl9pPr lvl="8" algn="ctr">
              <a:lnSpc>
                <a:spcPct val="100000"/>
              </a:lnSpc>
              <a:spcBef>
                <a:spcPts val="0"/>
              </a:spcBef>
              <a:spcAft>
                <a:spcPts val="0"/>
              </a:spcAft>
              <a:buSzPts val="3800"/>
              <a:buNone/>
              <a:defRPr sz="3800"/>
            </a:lvl9pPr>
          </a:lstStyle>
          <a:p/>
        </p:txBody>
      </p:sp>
      <p:sp>
        <p:nvSpPr>
          <p:cNvPr id="93" name="Google Shape;93;p16"/>
          <p:cNvSpPr txBox="1"/>
          <p:nvPr>
            <p:ph idx="1" type="subTitle"/>
          </p:nvPr>
        </p:nvSpPr>
        <p:spPr>
          <a:xfrm>
            <a:off x="1858700" y="3413158"/>
            <a:ext cx="5361300" cy="52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94" name="Google Shape;94;p16"/>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95" name="Shape 95"/>
        <p:cNvGrpSpPr/>
        <p:nvPr/>
      </p:nvGrpSpPr>
      <p:grpSpPr>
        <a:xfrm>
          <a:off x="0" y="0"/>
          <a:ext cx="0" cy="0"/>
          <a:chOff x="0" y="0"/>
          <a:chExt cx="0" cy="0"/>
        </a:xfrm>
      </p:grpSpPr>
      <p:sp>
        <p:nvSpPr>
          <p:cNvPr id="96" name="Google Shape;96;p17"/>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 name="Google Shape;97;p17"/>
          <p:cNvGrpSpPr/>
          <p:nvPr/>
        </p:nvGrpSpPr>
        <p:grpSpPr>
          <a:xfrm>
            <a:off x="5594191" y="3961115"/>
            <a:ext cx="2910144" cy="1182340"/>
            <a:chOff x="6917201" y="0"/>
            <a:chExt cx="2227776" cy="863400"/>
          </a:xfrm>
        </p:grpSpPr>
        <p:sp>
          <p:nvSpPr>
            <p:cNvPr id="98" name="Google Shape;98;p17"/>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7"/>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7"/>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1" name="Google Shape;101;p17"/>
          <p:cNvGrpSpPr/>
          <p:nvPr/>
        </p:nvGrpSpPr>
        <p:grpSpPr>
          <a:xfrm>
            <a:off x="199149" y="2"/>
            <a:ext cx="2795413" cy="1083308"/>
            <a:chOff x="6917201" y="0"/>
            <a:chExt cx="2227776" cy="863400"/>
          </a:xfrm>
        </p:grpSpPr>
        <p:sp>
          <p:nvSpPr>
            <p:cNvPr id="102" name="Google Shape;102;p17"/>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7"/>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5" name="Google Shape;105;p17"/>
          <p:cNvSpPr txBox="1"/>
          <p:nvPr>
            <p:ph type="title"/>
          </p:nvPr>
        </p:nvSpPr>
        <p:spPr>
          <a:xfrm>
            <a:off x="1888684" y="1746100"/>
            <a:ext cx="5377500" cy="16461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3200"/>
              <a:buNone/>
              <a:defRPr sz="3200">
                <a:solidFill>
                  <a:schemeClr val="dk2"/>
                </a:solidFill>
              </a:defRPr>
            </a:lvl1pPr>
            <a:lvl2pPr lvl="1" algn="ctr">
              <a:lnSpc>
                <a:spcPct val="100000"/>
              </a:lnSpc>
              <a:spcBef>
                <a:spcPts val="0"/>
              </a:spcBef>
              <a:spcAft>
                <a:spcPts val="0"/>
              </a:spcAft>
              <a:buClr>
                <a:schemeClr val="dk2"/>
              </a:buClr>
              <a:buSzPts val="3200"/>
              <a:buNone/>
              <a:defRPr sz="3200">
                <a:solidFill>
                  <a:schemeClr val="dk2"/>
                </a:solidFill>
              </a:defRPr>
            </a:lvl2pPr>
            <a:lvl3pPr lvl="2" algn="ctr">
              <a:lnSpc>
                <a:spcPct val="100000"/>
              </a:lnSpc>
              <a:spcBef>
                <a:spcPts val="0"/>
              </a:spcBef>
              <a:spcAft>
                <a:spcPts val="0"/>
              </a:spcAft>
              <a:buClr>
                <a:schemeClr val="dk2"/>
              </a:buClr>
              <a:buSzPts val="3200"/>
              <a:buNone/>
              <a:defRPr sz="3200">
                <a:solidFill>
                  <a:schemeClr val="dk2"/>
                </a:solidFill>
              </a:defRPr>
            </a:lvl3pPr>
            <a:lvl4pPr lvl="3" algn="ctr">
              <a:lnSpc>
                <a:spcPct val="100000"/>
              </a:lnSpc>
              <a:spcBef>
                <a:spcPts val="0"/>
              </a:spcBef>
              <a:spcAft>
                <a:spcPts val="0"/>
              </a:spcAft>
              <a:buClr>
                <a:schemeClr val="dk2"/>
              </a:buClr>
              <a:buSzPts val="3200"/>
              <a:buNone/>
              <a:defRPr sz="3200">
                <a:solidFill>
                  <a:schemeClr val="dk2"/>
                </a:solidFill>
              </a:defRPr>
            </a:lvl4pPr>
            <a:lvl5pPr lvl="4" algn="ctr">
              <a:lnSpc>
                <a:spcPct val="100000"/>
              </a:lnSpc>
              <a:spcBef>
                <a:spcPts val="0"/>
              </a:spcBef>
              <a:spcAft>
                <a:spcPts val="0"/>
              </a:spcAft>
              <a:buClr>
                <a:schemeClr val="dk2"/>
              </a:buClr>
              <a:buSzPts val="3200"/>
              <a:buNone/>
              <a:defRPr sz="3200">
                <a:solidFill>
                  <a:schemeClr val="dk2"/>
                </a:solidFill>
              </a:defRPr>
            </a:lvl5pPr>
            <a:lvl6pPr lvl="5" algn="ctr">
              <a:lnSpc>
                <a:spcPct val="100000"/>
              </a:lnSpc>
              <a:spcBef>
                <a:spcPts val="0"/>
              </a:spcBef>
              <a:spcAft>
                <a:spcPts val="0"/>
              </a:spcAft>
              <a:buClr>
                <a:schemeClr val="dk2"/>
              </a:buClr>
              <a:buSzPts val="3200"/>
              <a:buNone/>
              <a:defRPr sz="3200">
                <a:solidFill>
                  <a:schemeClr val="dk2"/>
                </a:solidFill>
              </a:defRPr>
            </a:lvl6pPr>
            <a:lvl7pPr lvl="6" algn="ctr">
              <a:lnSpc>
                <a:spcPct val="100000"/>
              </a:lnSpc>
              <a:spcBef>
                <a:spcPts val="0"/>
              </a:spcBef>
              <a:spcAft>
                <a:spcPts val="0"/>
              </a:spcAft>
              <a:buClr>
                <a:schemeClr val="dk2"/>
              </a:buClr>
              <a:buSzPts val="3200"/>
              <a:buNone/>
              <a:defRPr sz="3200">
                <a:solidFill>
                  <a:schemeClr val="dk2"/>
                </a:solidFill>
              </a:defRPr>
            </a:lvl7pPr>
            <a:lvl8pPr lvl="7" algn="ctr">
              <a:lnSpc>
                <a:spcPct val="100000"/>
              </a:lnSpc>
              <a:spcBef>
                <a:spcPts val="0"/>
              </a:spcBef>
              <a:spcAft>
                <a:spcPts val="0"/>
              </a:spcAft>
              <a:buClr>
                <a:schemeClr val="dk2"/>
              </a:buClr>
              <a:buSzPts val="3200"/>
              <a:buNone/>
              <a:defRPr sz="3200">
                <a:solidFill>
                  <a:schemeClr val="dk2"/>
                </a:solidFill>
              </a:defRPr>
            </a:lvl8pPr>
            <a:lvl9pPr lvl="8" algn="ctr">
              <a:lnSpc>
                <a:spcPct val="100000"/>
              </a:lnSpc>
              <a:spcBef>
                <a:spcPts val="0"/>
              </a:spcBef>
              <a:spcAft>
                <a:spcPts val="0"/>
              </a:spcAft>
              <a:buClr>
                <a:schemeClr val="dk2"/>
              </a:buClr>
              <a:buSzPts val="3200"/>
              <a:buNone/>
              <a:defRPr sz="3200">
                <a:solidFill>
                  <a:schemeClr val="dk2"/>
                </a:solidFill>
              </a:defRPr>
            </a:lvl9pPr>
          </a:lstStyle>
          <a:p/>
        </p:txBody>
      </p:sp>
      <p:sp>
        <p:nvSpPr>
          <p:cNvPr id="106" name="Google Shape;106;p17"/>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107" name="Shape 107"/>
        <p:cNvGrpSpPr/>
        <p:nvPr/>
      </p:nvGrpSpPr>
      <p:grpSpPr>
        <a:xfrm>
          <a:off x="0" y="0"/>
          <a:ext cx="0" cy="0"/>
          <a:chOff x="0" y="0"/>
          <a:chExt cx="0" cy="0"/>
        </a:xfrm>
      </p:grpSpPr>
      <p:sp>
        <p:nvSpPr>
          <p:cNvPr id="108" name="Google Shape;108;p18"/>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8"/>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18"/>
          <p:cNvSpPr txBox="1"/>
          <p:nvPr>
            <p:ph type="title"/>
          </p:nvPr>
        </p:nvSpPr>
        <p:spPr>
          <a:xfrm>
            <a:off x="819150" y="845600"/>
            <a:ext cx="7505700" cy="954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12" name="Google Shape;112;p18"/>
          <p:cNvSpPr txBox="1"/>
          <p:nvPr>
            <p:ph idx="1" type="body"/>
          </p:nvPr>
        </p:nvSpPr>
        <p:spPr>
          <a:xfrm>
            <a:off x="819150"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3" name="Google Shape;113;p18"/>
          <p:cNvSpPr txBox="1"/>
          <p:nvPr>
            <p:ph idx="2" type="body"/>
          </p:nvPr>
        </p:nvSpPr>
        <p:spPr>
          <a:xfrm>
            <a:off x="4638675" y="1990725"/>
            <a:ext cx="3686100" cy="24480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14" name="Google Shape;114;p18"/>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115" name="Shape 115"/>
        <p:cNvGrpSpPr/>
        <p:nvPr/>
      </p:nvGrpSpPr>
      <p:grpSpPr>
        <a:xfrm>
          <a:off x="0" y="0"/>
          <a:ext cx="0" cy="0"/>
          <a:chOff x="0" y="0"/>
          <a:chExt cx="0" cy="0"/>
        </a:xfrm>
      </p:grpSpPr>
      <p:sp>
        <p:nvSpPr>
          <p:cNvPr id="116" name="Google Shape;116;p1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9"/>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9"/>
          <p:cNvSpPr txBox="1"/>
          <p:nvPr>
            <p:ph type="title"/>
          </p:nvPr>
        </p:nvSpPr>
        <p:spPr>
          <a:xfrm>
            <a:off x="819150" y="845600"/>
            <a:ext cx="3709200" cy="1383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20" name="Google Shape;120;p19"/>
          <p:cNvSpPr txBox="1"/>
          <p:nvPr>
            <p:ph idx="1" type="body"/>
          </p:nvPr>
        </p:nvSpPr>
        <p:spPr>
          <a:xfrm>
            <a:off x="830700" y="2319050"/>
            <a:ext cx="3709200" cy="21198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21" name="Google Shape;121;p19"/>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122" name="Shape 122"/>
        <p:cNvGrpSpPr/>
        <p:nvPr/>
      </p:nvGrpSpPr>
      <p:grpSpPr>
        <a:xfrm>
          <a:off x="0" y="0"/>
          <a:ext cx="0" cy="0"/>
          <a:chOff x="0" y="0"/>
          <a:chExt cx="0" cy="0"/>
        </a:xfrm>
      </p:grpSpPr>
      <p:sp>
        <p:nvSpPr>
          <p:cNvPr id="123" name="Google Shape;123;p20"/>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0"/>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5" name="Google Shape;125;p20"/>
          <p:cNvGrpSpPr/>
          <p:nvPr/>
        </p:nvGrpSpPr>
        <p:grpSpPr>
          <a:xfrm>
            <a:off x="255991" y="-118"/>
            <a:ext cx="2251347" cy="1043408"/>
            <a:chOff x="3961956" y="4383950"/>
            <a:chExt cx="1160548" cy="548700"/>
          </a:xfrm>
        </p:grpSpPr>
        <p:sp>
          <p:nvSpPr>
            <p:cNvPr id="126" name="Google Shape;126;p20"/>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0"/>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0"/>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9" name="Google Shape;129;p2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 name="Google Shape;130;p20"/>
          <p:cNvGrpSpPr/>
          <p:nvPr/>
        </p:nvGrpSpPr>
        <p:grpSpPr>
          <a:xfrm>
            <a:off x="34934" y="4522125"/>
            <a:ext cx="1593305" cy="617072"/>
            <a:chOff x="6917201" y="0"/>
            <a:chExt cx="2227776" cy="863400"/>
          </a:xfrm>
        </p:grpSpPr>
        <p:sp>
          <p:nvSpPr>
            <p:cNvPr id="131" name="Google Shape;131;p20"/>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0"/>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0"/>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20"/>
          <p:cNvGrpSpPr/>
          <p:nvPr/>
        </p:nvGrpSpPr>
        <p:grpSpPr>
          <a:xfrm>
            <a:off x="5886353" y="1243"/>
            <a:ext cx="3257454" cy="1261514"/>
            <a:chOff x="6917201" y="0"/>
            <a:chExt cx="2227776" cy="863400"/>
          </a:xfrm>
        </p:grpSpPr>
        <p:sp>
          <p:nvSpPr>
            <p:cNvPr id="135" name="Google Shape;135;p20"/>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0"/>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0"/>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8" name="Google Shape;138;p20"/>
          <p:cNvSpPr txBox="1"/>
          <p:nvPr>
            <p:ph type="title"/>
          </p:nvPr>
        </p:nvSpPr>
        <p:spPr>
          <a:xfrm>
            <a:off x="1393929" y="1301146"/>
            <a:ext cx="6366900" cy="25392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200"/>
              <a:buNone/>
              <a:defRPr sz="3200"/>
            </a:lvl1pPr>
            <a:lvl2pPr lvl="1" algn="ctr">
              <a:lnSpc>
                <a:spcPct val="100000"/>
              </a:lnSpc>
              <a:spcBef>
                <a:spcPts val="0"/>
              </a:spcBef>
              <a:spcAft>
                <a:spcPts val="0"/>
              </a:spcAft>
              <a:buSzPts val="3200"/>
              <a:buNone/>
              <a:defRPr sz="3200"/>
            </a:lvl2pPr>
            <a:lvl3pPr lvl="2" algn="ctr">
              <a:lnSpc>
                <a:spcPct val="100000"/>
              </a:lnSpc>
              <a:spcBef>
                <a:spcPts val="0"/>
              </a:spcBef>
              <a:spcAft>
                <a:spcPts val="0"/>
              </a:spcAft>
              <a:buSzPts val="3200"/>
              <a:buNone/>
              <a:defRPr sz="3200"/>
            </a:lvl3pPr>
            <a:lvl4pPr lvl="3" algn="ctr">
              <a:lnSpc>
                <a:spcPct val="100000"/>
              </a:lnSpc>
              <a:spcBef>
                <a:spcPts val="0"/>
              </a:spcBef>
              <a:spcAft>
                <a:spcPts val="0"/>
              </a:spcAft>
              <a:buSzPts val="3200"/>
              <a:buNone/>
              <a:defRPr sz="3200"/>
            </a:lvl4pPr>
            <a:lvl5pPr lvl="4" algn="ctr">
              <a:lnSpc>
                <a:spcPct val="100000"/>
              </a:lnSpc>
              <a:spcBef>
                <a:spcPts val="0"/>
              </a:spcBef>
              <a:spcAft>
                <a:spcPts val="0"/>
              </a:spcAft>
              <a:buSzPts val="3200"/>
              <a:buNone/>
              <a:defRPr sz="3200"/>
            </a:lvl5pPr>
            <a:lvl6pPr lvl="5" algn="ctr">
              <a:lnSpc>
                <a:spcPct val="100000"/>
              </a:lnSpc>
              <a:spcBef>
                <a:spcPts val="0"/>
              </a:spcBef>
              <a:spcAft>
                <a:spcPts val="0"/>
              </a:spcAft>
              <a:buSzPts val="3200"/>
              <a:buNone/>
              <a:defRPr sz="3200"/>
            </a:lvl6pPr>
            <a:lvl7pPr lvl="6" algn="ctr">
              <a:lnSpc>
                <a:spcPct val="100000"/>
              </a:lnSpc>
              <a:spcBef>
                <a:spcPts val="0"/>
              </a:spcBef>
              <a:spcAft>
                <a:spcPts val="0"/>
              </a:spcAft>
              <a:buSzPts val="3200"/>
              <a:buNone/>
              <a:defRPr sz="3200"/>
            </a:lvl7pPr>
            <a:lvl8pPr lvl="7" algn="ctr">
              <a:lnSpc>
                <a:spcPct val="100000"/>
              </a:lnSpc>
              <a:spcBef>
                <a:spcPts val="0"/>
              </a:spcBef>
              <a:spcAft>
                <a:spcPts val="0"/>
              </a:spcAft>
              <a:buSzPts val="3200"/>
              <a:buNone/>
              <a:defRPr sz="3200"/>
            </a:lvl8pPr>
            <a:lvl9pPr lvl="8" algn="ctr">
              <a:lnSpc>
                <a:spcPct val="100000"/>
              </a:lnSpc>
              <a:spcBef>
                <a:spcPts val="0"/>
              </a:spcBef>
              <a:spcAft>
                <a:spcPts val="0"/>
              </a:spcAft>
              <a:buSzPts val="3200"/>
              <a:buNone/>
              <a:defRPr sz="3200"/>
            </a:lvl9pPr>
          </a:lstStyle>
          <a:p/>
        </p:txBody>
      </p:sp>
      <p:sp>
        <p:nvSpPr>
          <p:cNvPr id="139" name="Google Shape;139;p20"/>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140" name="Shape 140"/>
        <p:cNvGrpSpPr/>
        <p:nvPr/>
      </p:nvGrpSpPr>
      <p:grpSpPr>
        <a:xfrm>
          <a:off x="0" y="0"/>
          <a:ext cx="0" cy="0"/>
          <a:chOff x="0" y="0"/>
          <a:chExt cx="0" cy="0"/>
        </a:xfrm>
      </p:grpSpPr>
      <p:sp>
        <p:nvSpPr>
          <p:cNvPr id="141" name="Google Shape;141;p21"/>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1"/>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1"/>
          <p:cNvSpPr txBox="1"/>
          <p:nvPr>
            <p:ph type="title"/>
          </p:nvPr>
        </p:nvSpPr>
        <p:spPr>
          <a:xfrm>
            <a:off x="819150" y="845600"/>
            <a:ext cx="6424200" cy="7050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145" name="Google Shape;145;p21"/>
          <p:cNvSpPr txBox="1"/>
          <p:nvPr>
            <p:ph idx="1" type="subTitle"/>
          </p:nvPr>
        </p:nvSpPr>
        <p:spPr>
          <a:xfrm>
            <a:off x="819150" y="1550700"/>
            <a:ext cx="5859900" cy="3936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1600"/>
              <a:buNone/>
              <a:defRPr sz="1600">
                <a:solidFill>
                  <a:schemeClr val="lt1"/>
                </a:solidFill>
              </a:defRPr>
            </a:lvl1pPr>
            <a:lvl2pPr lvl="1" algn="l">
              <a:lnSpc>
                <a:spcPct val="100000"/>
              </a:lnSpc>
              <a:spcBef>
                <a:spcPts val="0"/>
              </a:spcBef>
              <a:spcAft>
                <a:spcPts val="0"/>
              </a:spcAft>
              <a:buClr>
                <a:schemeClr val="lt1"/>
              </a:buClr>
              <a:buSzPts val="1600"/>
              <a:buNone/>
              <a:defRPr sz="1600">
                <a:solidFill>
                  <a:schemeClr val="lt1"/>
                </a:solidFill>
              </a:defRPr>
            </a:lvl2pPr>
            <a:lvl3pPr lvl="2" algn="l">
              <a:lnSpc>
                <a:spcPct val="100000"/>
              </a:lnSpc>
              <a:spcBef>
                <a:spcPts val="0"/>
              </a:spcBef>
              <a:spcAft>
                <a:spcPts val="0"/>
              </a:spcAft>
              <a:buClr>
                <a:schemeClr val="lt1"/>
              </a:buClr>
              <a:buSzPts val="1600"/>
              <a:buNone/>
              <a:defRPr sz="1600">
                <a:solidFill>
                  <a:schemeClr val="lt1"/>
                </a:solidFill>
              </a:defRPr>
            </a:lvl3pPr>
            <a:lvl4pPr lvl="3" algn="l">
              <a:lnSpc>
                <a:spcPct val="100000"/>
              </a:lnSpc>
              <a:spcBef>
                <a:spcPts val="0"/>
              </a:spcBef>
              <a:spcAft>
                <a:spcPts val="0"/>
              </a:spcAft>
              <a:buClr>
                <a:schemeClr val="lt1"/>
              </a:buClr>
              <a:buSzPts val="1600"/>
              <a:buNone/>
              <a:defRPr sz="1600">
                <a:solidFill>
                  <a:schemeClr val="lt1"/>
                </a:solidFill>
              </a:defRPr>
            </a:lvl4pPr>
            <a:lvl5pPr lvl="4" algn="l">
              <a:lnSpc>
                <a:spcPct val="100000"/>
              </a:lnSpc>
              <a:spcBef>
                <a:spcPts val="0"/>
              </a:spcBef>
              <a:spcAft>
                <a:spcPts val="0"/>
              </a:spcAft>
              <a:buClr>
                <a:schemeClr val="lt1"/>
              </a:buClr>
              <a:buSzPts val="1600"/>
              <a:buNone/>
              <a:defRPr sz="1600">
                <a:solidFill>
                  <a:schemeClr val="lt1"/>
                </a:solidFill>
              </a:defRPr>
            </a:lvl5pPr>
            <a:lvl6pPr lvl="5" algn="l">
              <a:lnSpc>
                <a:spcPct val="100000"/>
              </a:lnSpc>
              <a:spcBef>
                <a:spcPts val="0"/>
              </a:spcBef>
              <a:spcAft>
                <a:spcPts val="0"/>
              </a:spcAft>
              <a:buClr>
                <a:schemeClr val="lt1"/>
              </a:buClr>
              <a:buSzPts val="1600"/>
              <a:buNone/>
              <a:defRPr sz="1600">
                <a:solidFill>
                  <a:schemeClr val="lt1"/>
                </a:solidFill>
              </a:defRPr>
            </a:lvl6pPr>
            <a:lvl7pPr lvl="6" algn="l">
              <a:lnSpc>
                <a:spcPct val="100000"/>
              </a:lnSpc>
              <a:spcBef>
                <a:spcPts val="0"/>
              </a:spcBef>
              <a:spcAft>
                <a:spcPts val="0"/>
              </a:spcAft>
              <a:buClr>
                <a:schemeClr val="lt1"/>
              </a:buClr>
              <a:buSzPts val="1600"/>
              <a:buNone/>
              <a:defRPr sz="1600">
                <a:solidFill>
                  <a:schemeClr val="lt1"/>
                </a:solidFill>
              </a:defRPr>
            </a:lvl7pPr>
            <a:lvl8pPr lvl="7" algn="l">
              <a:lnSpc>
                <a:spcPct val="100000"/>
              </a:lnSpc>
              <a:spcBef>
                <a:spcPts val="0"/>
              </a:spcBef>
              <a:spcAft>
                <a:spcPts val="0"/>
              </a:spcAft>
              <a:buClr>
                <a:schemeClr val="lt1"/>
              </a:buClr>
              <a:buSzPts val="1600"/>
              <a:buNone/>
              <a:defRPr sz="1600">
                <a:solidFill>
                  <a:schemeClr val="lt1"/>
                </a:solidFill>
              </a:defRPr>
            </a:lvl8pPr>
            <a:lvl9pPr lvl="8" algn="l">
              <a:lnSpc>
                <a:spcPct val="100000"/>
              </a:lnSpc>
              <a:spcBef>
                <a:spcPts val="0"/>
              </a:spcBef>
              <a:spcAft>
                <a:spcPts val="0"/>
              </a:spcAft>
              <a:buClr>
                <a:schemeClr val="lt1"/>
              </a:buClr>
              <a:buSzPts val="1600"/>
              <a:buNone/>
              <a:defRPr sz="1600">
                <a:solidFill>
                  <a:schemeClr val="lt1"/>
                </a:solidFill>
              </a:defRPr>
            </a:lvl9pPr>
          </a:lstStyle>
          <a:p/>
        </p:txBody>
      </p:sp>
      <p:sp>
        <p:nvSpPr>
          <p:cNvPr id="146" name="Google Shape;146;p21"/>
          <p:cNvSpPr txBox="1"/>
          <p:nvPr>
            <p:ph idx="2" type="body"/>
          </p:nvPr>
        </p:nvSpPr>
        <p:spPr>
          <a:xfrm>
            <a:off x="819150" y="2467050"/>
            <a:ext cx="5859900" cy="2095500"/>
          </a:xfrm>
          <a:prstGeom prst="rect">
            <a:avLst/>
          </a:prstGeom>
          <a:noFill/>
          <a:ln>
            <a:noFill/>
          </a:ln>
        </p:spPr>
        <p:txBody>
          <a:bodyPr anchorCtr="0" anchor="t" bIns="91425" lIns="91425" spcFirstLastPara="1" rIns="91425" wrap="square" tIns="91425">
            <a:norm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0"/>
              </a:spcBef>
              <a:spcAft>
                <a:spcPts val="0"/>
              </a:spcAft>
              <a:buSzPts val="1100"/>
              <a:buChar char="○"/>
              <a:defRPr/>
            </a:lvl2pPr>
            <a:lvl3pPr indent="-298450" lvl="2" marL="1371600" algn="l">
              <a:lnSpc>
                <a:spcPct val="115000"/>
              </a:lnSpc>
              <a:spcBef>
                <a:spcPts val="0"/>
              </a:spcBef>
              <a:spcAft>
                <a:spcPts val="0"/>
              </a:spcAft>
              <a:buSzPts val="1100"/>
              <a:buChar char="■"/>
              <a:defRPr/>
            </a:lvl3pPr>
            <a:lvl4pPr indent="-298450" lvl="3" marL="1828800" algn="l">
              <a:lnSpc>
                <a:spcPct val="115000"/>
              </a:lnSpc>
              <a:spcBef>
                <a:spcPts val="0"/>
              </a:spcBef>
              <a:spcAft>
                <a:spcPts val="0"/>
              </a:spcAft>
              <a:buSzPts val="1100"/>
              <a:buChar char="●"/>
              <a:defRPr/>
            </a:lvl4pPr>
            <a:lvl5pPr indent="-298450" lvl="4" marL="2286000" algn="l">
              <a:lnSpc>
                <a:spcPct val="115000"/>
              </a:lnSpc>
              <a:spcBef>
                <a:spcPts val="0"/>
              </a:spcBef>
              <a:spcAft>
                <a:spcPts val="0"/>
              </a:spcAft>
              <a:buSzPts val="1100"/>
              <a:buChar char="○"/>
              <a:defRPr/>
            </a:lvl5pPr>
            <a:lvl6pPr indent="-298450" lvl="5" marL="2743200" algn="l">
              <a:lnSpc>
                <a:spcPct val="115000"/>
              </a:lnSpc>
              <a:spcBef>
                <a:spcPts val="0"/>
              </a:spcBef>
              <a:spcAft>
                <a:spcPts val="0"/>
              </a:spcAft>
              <a:buSzPts val="1100"/>
              <a:buChar char="■"/>
              <a:defRPr/>
            </a:lvl6pPr>
            <a:lvl7pPr indent="-298450" lvl="6" marL="3200400" algn="l">
              <a:lnSpc>
                <a:spcPct val="115000"/>
              </a:lnSpc>
              <a:spcBef>
                <a:spcPts val="0"/>
              </a:spcBef>
              <a:spcAft>
                <a:spcPts val="0"/>
              </a:spcAft>
              <a:buSzPts val="1100"/>
              <a:buChar char="●"/>
              <a:defRPr/>
            </a:lvl7pPr>
            <a:lvl8pPr indent="-298450" lvl="7" marL="3657600" algn="l">
              <a:lnSpc>
                <a:spcPct val="115000"/>
              </a:lnSpc>
              <a:spcBef>
                <a:spcPts val="0"/>
              </a:spcBef>
              <a:spcAft>
                <a:spcPts val="0"/>
              </a:spcAft>
              <a:buSzPts val="1100"/>
              <a:buChar char="○"/>
              <a:defRPr/>
            </a:lvl8pPr>
            <a:lvl9pPr indent="-298450" lvl="8" marL="4114800" algn="l">
              <a:lnSpc>
                <a:spcPct val="115000"/>
              </a:lnSpc>
              <a:spcBef>
                <a:spcPts val="0"/>
              </a:spcBef>
              <a:spcAft>
                <a:spcPts val="0"/>
              </a:spcAft>
              <a:buSzPts val="1100"/>
              <a:buChar char="■"/>
              <a:defRPr/>
            </a:lvl9pPr>
          </a:lstStyle>
          <a:p/>
        </p:txBody>
      </p:sp>
      <p:sp>
        <p:nvSpPr>
          <p:cNvPr id="147" name="Google Shape;147;p2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48" name="Shape 148"/>
        <p:cNvGrpSpPr/>
        <p:nvPr/>
      </p:nvGrpSpPr>
      <p:grpSpPr>
        <a:xfrm>
          <a:off x="0" y="0"/>
          <a:ext cx="0" cy="0"/>
          <a:chOff x="0" y="0"/>
          <a:chExt cx="0" cy="0"/>
        </a:xfrm>
      </p:grpSpPr>
      <p:sp>
        <p:nvSpPr>
          <p:cNvPr id="149" name="Google Shape;149;p22"/>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txBox="1"/>
          <p:nvPr>
            <p:ph idx="1" type="body"/>
          </p:nvPr>
        </p:nvSpPr>
        <p:spPr>
          <a:xfrm>
            <a:off x="328025" y="4163500"/>
            <a:ext cx="7415100" cy="605100"/>
          </a:xfrm>
          <a:prstGeom prst="rect">
            <a:avLst/>
          </a:prstGeom>
          <a:noFill/>
          <a:ln>
            <a:noFill/>
          </a:ln>
        </p:spPr>
        <p:txBody>
          <a:bodyPr anchorCtr="0" anchor="b" bIns="91425" lIns="91425" spcFirstLastPara="1" rIns="91425" wrap="square" tIns="91425">
            <a:normAutofit/>
          </a:bodyPr>
          <a:lstStyle>
            <a:lvl1pPr indent="-228600" lvl="0" marL="457200" algn="l">
              <a:lnSpc>
                <a:spcPct val="100000"/>
              </a:lnSpc>
              <a:spcBef>
                <a:spcPts val="0"/>
              </a:spcBef>
              <a:spcAft>
                <a:spcPts val="0"/>
              </a:spcAft>
              <a:buSzPts val="1300"/>
              <a:buNone/>
              <a:defRPr/>
            </a:lvl1pPr>
          </a:lstStyle>
          <a:p/>
        </p:txBody>
      </p:sp>
      <p:sp>
        <p:nvSpPr>
          <p:cNvPr id="153" name="Google Shape;153;p22"/>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54" name="Shape 154"/>
        <p:cNvGrpSpPr/>
        <p:nvPr/>
      </p:nvGrpSpPr>
      <p:grpSpPr>
        <a:xfrm>
          <a:off x="0" y="0"/>
          <a:ext cx="0" cy="0"/>
          <a:chOff x="0" y="0"/>
          <a:chExt cx="0" cy="0"/>
        </a:xfrm>
      </p:grpSpPr>
      <p:sp>
        <p:nvSpPr>
          <p:cNvPr id="155" name="Google Shape;155;p23"/>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 name="Google Shape;156;p23"/>
          <p:cNvGrpSpPr/>
          <p:nvPr/>
        </p:nvGrpSpPr>
        <p:grpSpPr>
          <a:xfrm>
            <a:off x="5959222" y="4119576"/>
            <a:ext cx="2520951" cy="1024165"/>
            <a:chOff x="6917201" y="0"/>
            <a:chExt cx="2227776" cy="863400"/>
          </a:xfrm>
        </p:grpSpPr>
        <p:sp>
          <p:nvSpPr>
            <p:cNvPr id="157" name="Google Shape;157;p2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0" name="Google Shape;160;p23"/>
          <p:cNvGrpSpPr/>
          <p:nvPr/>
        </p:nvGrpSpPr>
        <p:grpSpPr>
          <a:xfrm>
            <a:off x="199149" y="2"/>
            <a:ext cx="2795413" cy="1083308"/>
            <a:chOff x="6917201" y="0"/>
            <a:chExt cx="2227776" cy="863400"/>
          </a:xfrm>
        </p:grpSpPr>
        <p:sp>
          <p:nvSpPr>
            <p:cNvPr id="161" name="Google Shape;161;p2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4" name="Google Shape;164;p23"/>
          <p:cNvSpPr txBox="1"/>
          <p:nvPr>
            <p:ph hasCustomPrompt="1" type="title"/>
          </p:nvPr>
        </p:nvSpPr>
        <p:spPr>
          <a:xfrm>
            <a:off x="1385850" y="1383850"/>
            <a:ext cx="6372300" cy="13797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dk2"/>
              </a:buClr>
              <a:buSzPts val="8600"/>
              <a:buNone/>
              <a:defRPr sz="8600">
                <a:solidFill>
                  <a:schemeClr val="dk2"/>
                </a:solidFill>
              </a:defRPr>
            </a:lvl1pPr>
            <a:lvl2pPr lvl="1" algn="ctr">
              <a:lnSpc>
                <a:spcPct val="100000"/>
              </a:lnSpc>
              <a:spcBef>
                <a:spcPts val="0"/>
              </a:spcBef>
              <a:spcAft>
                <a:spcPts val="0"/>
              </a:spcAft>
              <a:buClr>
                <a:schemeClr val="dk2"/>
              </a:buClr>
              <a:buSzPts val="8600"/>
              <a:buNone/>
              <a:defRPr sz="8600">
                <a:solidFill>
                  <a:schemeClr val="dk2"/>
                </a:solidFill>
              </a:defRPr>
            </a:lvl2pPr>
            <a:lvl3pPr lvl="2" algn="ctr">
              <a:lnSpc>
                <a:spcPct val="100000"/>
              </a:lnSpc>
              <a:spcBef>
                <a:spcPts val="0"/>
              </a:spcBef>
              <a:spcAft>
                <a:spcPts val="0"/>
              </a:spcAft>
              <a:buClr>
                <a:schemeClr val="dk2"/>
              </a:buClr>
              <a:buSzPts val="8600"/>
              <a:buNone/>
              <a:defRPr sz="8600">
                <a:solidFill>
                  <a:schemeClr val="dk2"/>
                </a:solidFill>
              </a:defRPr>
            </a:lvl3pPr>
            <a:lvl4pPr lvl="3" algn="ctr">
              <a:lnSpc>
                <a:spcPct val="100000"/>
              </a:lnSpc>
              <a:spcBef>
                <a:spcPts val="0"/>
              </a:spcBef>
              <a:spcAft>
                <a:spcPts val="0"/>
              </a:spcAft>
              <a:buClr>
                <a:schemeClr val="dk2"/>
              </a:buClr>
              <a:buSzPts val="8600"/>
              <a:buNone/>
              <a:defRPr sz="8600">
                <a:solidFill>
                  <a:schemeClr val="dk2"/>
                </a:solidFill>
              </a:defRPr>
            </a:lvl4pPr>
            <a:lvl5pPr lvl="4" algn="ctr">
              <a:lnSpc>
                <a:spcPct val="100000"/>
              </a:lnSpc>
              <a:spcBef>
                <a:spcPts val="0"/>
              </a:spcBef>
              <a:spcAft>
                <a:spcPts val="0"/>
              </a:spcAft>
              <a:buClr>
                <a:schemeClr val="dk2"/>
              </a:buClr>
              <a:buSzPts val="8600"/>
              <a:buNone/>
              <a:defRPr sz="8600">
                <a:solidFill>
                  <a:schemeClr val="dk2"/>
                </a:solidFill>
              </a:defRPr>
            </a:lvl5pPr>
            <a:lvl6pPr lvl="5" algn="ctr">
              <a:lnSpc>
                <a:spcPct val="100000"/>
              </a:lnSpc>
              <a:spcBef>
                <a:spcPts val="0"/>
              </a:spcBef>
              <a:spcAft>
                <a:spcPts val="0"/>
              </a:spcAft>
              <a:buClr>
                <a:schemeClr val="dk2"/>
              </a:buClr>
              <a:buSzPts val="8600"/>
              <a:buNone/>
              <a:defRPr sz="8600">
                <a:solidFill>
                  <a:schemeClr val="dk2"/>
                </a:solidFill>
              </a:defRPr>
            </a:lvl6pPr>
            <a:lvl7pPr lvl="6" algn="ctr">
              <a:lnSpc>
                <a:spcPct val="100000"/>
              </a:lnSpc>
              <a:spcBef>
                <a:spcPts val="0"/>
              </a:spcBef>
              <a:spcAft>
                <a:spcPts val="0"/>
              </a:spcAft>
              <a:buClr>
                <a:schemeClr val="dk2"/>
              </a:buClr>
              <a:buSzPts val="8600"/>
              <a:buNone/>
              <a:defRPr sz="8600">
                <a:solidFill>
                  <a:schemeClr val="dk2"/>
                </a:solidFill>
              </a:defRPr>
            </a:lvl7pPr>
            <a:lvl8pPr lvl="7" algn="ctr">
              <a:lnSpc>
                <a:spcPct val="100000"/>
              </a:lnSpc>
              <a:spcBef>
                <a:spcPts val="0"/>
              </a:spcBef>
              <a:spcAft>
                <a:spcPts val="0"/>
              </a:spcAft>
              <a:buClr>
                <a:schemeClr val="dk2"/>
              </a:buClr>
              <a:buSzPts val="8600"/>
              <a:buNone/>
              <a:defRPr sz="8600">
                <a:solidFill>
                  <a:schemeClr val="dk2"/>
                </a:solidFill>
              </a:defRPr>
            </a:lvl8pPr>
            <a:lvl9pPr lvl="8" algn="ctr">
              <a:lnSpc>
                <a:spcPct val="100000"/>
              </a:lnSpc>
              <a:spcBef>
                <a:spcPts val="0"/>
              </a:spcBef>
              <a:spcAft>
                <a:spcPts val="0"/>
              </a:spcAft>
              <a:buClr>
                <a:schemeClr val="dk2"/>
              </a:buClr>
              <a:buSzPts val="8600"/>
              <a:buNone/>
              <a:defRPr sz="8600">
                <a:solidFill>
                  <a:schemeClr val="dk2"/>
                </a:solidFill>
              </a:defRPr>
            </a:lvl9pPr>
          </a:lstStyle>
          <a:p>
            <a:r>
              <a:t>xx%</a:t>
            </a:r>
          </a:p>
        </p:txBody>
      </p:sp>
      <p:sp>
        <p:nvSpPr>
          <p:cNvPr id="165" name="Google Shape;165;p23"/>
          <p:cNvSpPr txBox="1"/>
          <p:nvPr>
            <p:ph idx="1" type="body"/>
          </p:nvPr>
        </p:nvSpPr>
        <p:spPr>
          <a:xfrm>
            <a:off x="1385850" y="2863850"/>
            <a:ext cx="6372300" cy="641100"/>
          </a:xfrm>
          <a:prstGeom prst="rect">
            <a:avLst/>
          </a:prstGeom>
          <a:noFill/>
          <a:ln>
            <a:noFill/>
          </a:ln>
        </p:spPr>
        <p:txBody>
          <a:bodyPr anchorCtr="0" anchor="t" bIns="91425" lIns="91425" spcFirstLastPara="1" rIns="91425" wrap="square" tIns="91425">
            <a:normAutofit/>
          </a:bodyPr>
          <a:lstStyle>
            <a:lvl1pPr indent="-311150" lvl="0" marL="457200" algn="ctr">
              <a:lnSpc>
                <a:spcPct val="115000"/>
              </a:lnSpc>
              <a:spcBef>
                <a:spcPts val="0"/>
              </a:spcBef>
              <a:spcAft>
                <a:spcPts val="0"/>
              </a:spcAft>
              <a:buSzPts val="1300"/>
              <a:buChar char="●"/>
              <a:defRPr/>
            </a:lvl1pPr>
            <a:lvl2pPr indent="-298450" lvl="1" marL="914400" algn="ctr">
              <a:lnSpc>
                <a:spcPct val="115000"/>
              </a:lnSpc>
              <a:spcBef>
                <a:spcPts val="0"/>
              </a:spcBef>
              <a:spcAft>
                <a:spcPts val="0"/>
              </a:spcAft>
              <a:buSzPts val="1100"/>
              <a:buChar char="○"/>
              <a:defRPr/>
            </a:lvl2pPr>
            <a:lvl3pPr indent="-298450" lvl="2" marL="1371600" algn="ctr">
              <a:lnSpc>
                <a:spcPct val="115000"/>
              </a:lnSpc>
              <a:spcBef>
                <a:spcPts val="0"/>
              </a:spcBef>
              <a:spcAft>
                <a:spcPts val="0"/>
              </a:spcAft>
              <a:buSzPts val="1100"/>
              <a:buChar char="■"/>
              <a:defRPr/>
            </a:lvl3pPr>
            <a:lvl4pPr indent="-298450" lvl="3" marL="1828800" algn="ctr">
              <a:lnSpc>
                <a:spcPct val="115000"/>
              </a:lnSpc>
              <a:spcBef>
                <a:spcPts val="0"/>
              </a:spcBef>
              <a:spcAft>
                <a:spcPts val="0"/>
              </a:spcAft>
              <a:buSzPts val="1100"/>
              <a:buChar char="●"/>
              <a:defRPr/>
            </a:lvl4pPr>
            <a:lvl5pPr indent="-298450" lvl="4" marL="2286000" algn="ctr">
              <a:lnSpc>
                <a:spcPct val="115000"/>
              </a:lnSpc>
              <a:spcBef>
                <a:spcPts val="0"/>
              </a:spcBef>
              <a:spcAft>
                <a:spcPts val="0"/>
              </a:spcAft>
              <a:buSzPts val="1100"/>
              <a:buChar char="○"/>
              <a:defRPr/>
            </a:lvl5pPr>
            <a:lvl6pPr indent="-298450" lvl="5" marL="2743200" algn="ctr">
              <a:lnSpc>
                <a:spcPct val="115000"/>
              </a:lnSpc>
              <a:spcBef>
                <a:spcPts val="0"/>
              </a:spcBef>
              <a:spcAft>
                <a:spcPts val="0"/>
              </a:spcAft>
              <a:buSzPts val="1100"/>
              <a:buChar char="■"/>
              <a:defRPr/>
            </a:lvl6pPr>
            <a:lvl7pPr indent="-298450" lvl="6" marL="3200400" algn="ctr">
              <a:lnSpc>
                <a:spcPct val="115000"/>
              </a:lnSpc>
              <a:spcBef>
                <a:spcPts val="0"/>
              </a:spcBef>
              <a:spcAft>
                <a:spcPts val="0"/>
              </a:spcAft>
              <a:buSzPts val="1100"/>
              <a:buChar char="●"/>
              <a:defRPr/>
            </a:lvl7pPr>
            <a:lvl8pPr indent="-298450" lvl="7" marL="3657600" algn="ctr">
              <a:lnSpc>
                <a:spcPct val="115000"/>
              </a:lnSpc>
              <a:spcBef>
                <a:spcPts val="0"/>
              </a:spcBef>
              <a:spcAft>
                <a:spcPts val="0"/>
              </a:spcAft>
              <a:buSzPts val="1100"/>
              <a:buChar char="○"/>
              <a:defRPr/>
            </a:lvl8pPr>
            <a:lvl9pPr indent="-298450" lvl="8" marL="4114800" algn="ctr">
              <a:lnSpc>
                <a:spcPct val="115000"/>
              </a:lnSpc>
              <a:spcBef>
                <a:spcPts val="0"/>
              </a:spcBef>
              <a:spcAft>
                <a:spcPts val="0"/>
              </a:spcAft>
              <a:buSzPts val="1100"/>
              <a:buChar char="■"/>
              <a:defRPr/>
            </a:lvl9pPr>
          </a:lstStyle>
          <a:p/>
        </p:txBody>
      </p:sp>
      <p:sp>
        <p:nvSpPr>
          <p:cNvPr id="166" name="Google Shape;166;p2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7" name="Shape 167"/>
        <p:cNvGrpSpPr/>
        <p:nvPr/>
      </p:nvGrpSpPr>
      <p:grpSpPr>
        <a:xfrm>
          <a:off x="0" y="0"/>
          <a:ext cx="0" cy="0"/>
          <a:chOff x="0" y="0"/>
          <a:chExt cx="0" cy="0"/>
        </a:xfrm>
      </p:grpSpPr>
      <p:sp>
        <p:nvSpPr>
          <p:cNvPr id="168" name="Google Shape;168;p24"/>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bg>
      <p:bgPr>
        <a:solidFill>
          <a:schemeClr val="accent3"/>
        </a:solidFill>
      </p:bgPr>
    </p:bg>
    <p:spTree>
      <p:nvGrpSpPr>
        <p:cNvPr id="169" name="Shape 169"/>
        <p:cNvGrpSpPr/>
        <p:nvPr/>
      </p:nvGrpSpPr>
      <p:grpSpPr>
        <a:xfrm>
          <a:off x="0" y="0"/>
          <a:ext cx="0" cy="0"/>
          <a:chOff x="0" y="0"/>
          <a:chExt cx="0" cy="0"/>
        </a:xfrm>
      </p:grpSpPr>
      <p:sp>
        <p:nvSpPr>
          <p:cNvPr id="170" name="Google Shape;170;p25"/>
          <p:cNvSpPr txBox="1"/>
          <p:nvPr>
            <p:ph type="title"/>
          </p:nvPr>
        </p:nvSpPr>
        <p:spPr>
          <a:xfrm>
            <a:off x="713225" y="449275"/>
            <a:ext cx="2943600" cy="207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1" name="Google Shape;171;p25"/>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5"/>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5"/>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2">
  <p:cSld name="CAPTION_ONLY_2">
    <p:bg>
      <p:bgPr>
        <a:solidFill>
          <a:schemeClr val="accent3"/>
        </a:solidFill>
      </p:bgPr>
    </p:bg>
    <p:spTree>
      <p:nvGrpSpPr>
        <p:cNvPr id="174" name="Shape 174"/>
        <p:cNvGrpSpPr/>
        <p:nvPr/>
      </p:nvGrpSpPr>
      <p:grpSpPr>
        <a:xfrm>
          <a:off x="0" y="0"/>
          <a:ext cx="0" cy="0"/>
          <a:chOff x="0" y="0"/>
          <a:chExt cx="0" cy="0"/>
        </a:xfrm>
      </p:grpSpPr>
      <p:sp>
        <p:nvSpPr>
          <p:cNvPr id="175" name="Google Shape;175;p26"/>
          <p:cNvSpPr txBox="1"/>
          <p:nvPr>
            <p:ph type="title"/>
          </p:nvPr>
        </p:nvSpPr>
        <p:spPr>
          <a:xfrm>
            <a:off x="713225" y="449275"/>
            <a:ext cx="2943600" cy="207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sz="3000"/>
            </a:lvl1pPr>
            <a:lvl2pPr lvl="1" algn="ctr">
              <a:lnSpc>
                <a:spcPct val="100000"/>
              </a:lnSpc>
              <a:spcBef>
                <a:spcPts val="0"/>
              </a:spcBef>
              <a:spcAft>
                <a:spcPts val="0"/>
              </a:spcAft>
              <a:buSzPts val="2800"/>
              <a:buNone/>
              <a:defRPr/>
            </a:lvl2pPr>
            <a:lvl3pPr lvl="2" algn="ctr">
              <a:lnSpc>
                <a:spcPct val="100000"/>
              </a:lnSpc>
              <a:spcBef>
                <a:spcPts val="0"/>
              </a:spcBef>
              <a:spcAft>
                <a:spcPts val="0"/>
              </a:spcAft>
              <a:buSzPts val="2800"/>
              <a:buNone/>
              <a:defRPr/>
            </a:lvl3pPr>
            <a:lvl4pPr lvl="3" algn="ctr">
              <a:lnSpc>
                <a:spcPct val="100000"/>
              </a:lnSpc>
              <a:spcBef>
                <a:spcPts val="0"/>
              </a:spcBef>
              <a:spcAft>
                <a:spcPts val="0"/>
              </a:spcAft>
              <a:buSzPts val="2800"/>
              <a:buNone/>
              <a:defRPr/>
            </a:lvl4pPr>
            <a:lvl5pPr lvl="4" algn="ctr">
              <a:lnSpc>
                <a:spcPct val="100000"/>
              </a:lnSpc>
              <a:spcBef>
                <a:spcPts val="0"/>
              </a:spcBef>
              <a:spcAft>
                <a:spcPts val="0"/>
              </a:spcAft>
              <a:buSzPts val="2800"/>
              <a:buNone/>
              <a:defRPr/>
            </a:lvl5pPr>
            <a:lvl6pPr lvl="5" algn="ctr">
              <a:lnSpc>
                <a:spcPct val="100000"/>
              </a:lnSpc>
              <a:spcBef>
                <a:spcPts val="0"/>
              </a:spcBef>
              <a:spcAft>
                <a:spcPts val="0"/>
              </a:spcAft>
              <a:buSzPts val="2800"/>
              <a:buNone/>
              <a:defRPr/>
            </a:lvl6pPr>
            <a:lvl7pPr lvl="6" algn="ctr">
              <a:lnSpc>
                <a:spcPct val="100000"/>
              </a:lnSpc>
              <a:spcBef>
                <a:spcPts val="0"/>
              </a:spcBef>
              <a:spcAft>
                <a:spcPts val="0"/>
              </a:spcAft>
              <a:buSzPts val="2800"/>
              <a:buNone/>
              <a:defRPr/>
            </a:lvl7pPr>
            <a:lvl8pPr lvl="7" algn="ctr">
              <a:lnSpc>
                <a:spcPct val="100000"/>
              </a:lnSpc>
              <a:spcBef>
                <a:spcPts val="0"/>
              </a:spcBef>
              <a:spcAft>
                <a:spcPts val="0"/>
              </a:spcAft>
              <a:buSzPts val="2800"/>
              <a:buNone/>
              <a:defRPr/>
            </a:lvl8pPr>
            <a:lvl9pPr lvl="8" algn="ctr">
              <a:lnSpc>
                <a:spcPct val="100000"/>
              </a:lnSpc>
              <a:spcBef>
                <a:spcPts val="0"/>
              </a:spcBef>
              <a:spcAft>
                <a:spcPts val="0"/>
              </a:spcAft>
              <a:buSzPts val="2800"/>
              <a:buNone/>
              <a:defRPr/>
            </a:lvl9pPr>
          </a:lstStyle>
          <a:p/>
        </p:txBody>
      </p:sp>
      <p:sp>
        <p:nvSpPr>
          <p:cNvPr id="176" name="Google Shape;176;p26"/>
          <p:cNvSpPr/>
          <p:nvPr/>
        </p:nvSpPr>
        <p:spPr>
          <a:xfrm>
            <a:off x="6993674" y="3665750"/>
            <a:ext cx="2150295" cy="1477805"/>
          </a:xfrm>
          <a:custGeom>
            <a:rect b="b" l="l" r="r" t="t"/>
            <a:pathLst>
              <a:path extrusionOk="0" h="24811" w="36103">
                <a:moveTo>
                  <a:pt x="33618" y="1"/>
                </a:moveTo>
                <a:cubicBezTo>
                  <a:pt x="33586" y="1"/>
                  <a:pt x="33554" y="1"/>
                  <a:pt x="33523" y="2"/>
                </a:cubicBezTo>
                <a:cubicBezTo>
                  <a:pt x="32182" y="30"/>
                  <a:pt x="30906" y="635"/>
                  <a:pt x="29839" y="1454"/>
                </a:cubicBezTo>
                <a:cubicBezTo>
                  <a:pt x="27289" y="3398"/>
                  <a:pt x="25793" y="6474"/>
                  <a:pt x="25169" y="9615"/>
                </a:cubicBezTo>
                <a:cubicBezTo>
                  <a:pt x="24542" y="12761"/>
                  <a:pt x="24707" y="16004"/>
                  <a:pt x="24941" y="19201"/>
                </a:cubicBezTo>
                <a:cubicBezTo>
                  <a:pt x="24104" y="16714"/>
                  <a:pt x="22798" y="14408"/>
                  <a:pt x="21100" y="12406"/>
                </a:cubicBezTo>
                <a:cubicBezTo>
                  <a:pt x="19569" y="10605"/>
                  <a:pt x="17402" y="8987"/>
                  <a:pt x="15124" y="8987"/>
                </a:cubicBezTo>
                <a:cubicBezTo>
                  <a:pt x="14767" y="8987"/>
                  <a:pt x="14408" y="9027"/>
                  <a:pt x="14047" y="9112"/>
                </a:cubicBezTo>
                <a:cubicBezTo>
                  <a:pt x="12308" y="9525"/>
                  <a:pt x="10950" y="10928"/>
                  <a:pt x="10041" y="12473"/>
                </a:cubicBezTo>
                <a:cubicBezTo>
                  <a:pt x="8547" y="15023"/>
                  <a:pt x="8011" y="18120"/>
                  <a:pt x="8570" y="21020"/>
                </a:cubicBezTo>
                <a:cubicBezTo>
                  <a:pt x="7905" y="20819"/>
                  <a:pt x="7212" y="20721"/>
                  <a:pt x="6517" y="20721"/>
                </a:cubicBezTo>
                <a:cubicBezTo>
                  <a:pt x="5195" y="20721"/>
                  <a:pt x="3871" y="21078"/>
                  <a:pt x="2741" y="21769"/>
                </a:cubicBezTo>
                <a:cubicBezTo>
                  <a:pt x="1564" y="22486"/>
                  <a:pt x="606" y="23562"/>
                  <a:pt x="1" y="24810"/>
                </a:cubicBezTo>
                <a:lnTo>
                  <a:pt x="36102" y="24810"/>
                </a:lnTo>
                <a:lnTo>
                  <a:pt x="36102" y="661"/>
                </a:lnTo>
                <a:cubicBezTo>
                  <a:pt x="35337" y="247"/>
                  <a:pt x="34491" y="1"/>
                  <a:pt x="33618" y="1"/>
                </a:cubicBezTo>
                <a:close/>
              </a:path>
            </a:pathLst>
          </a:cu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6"/>
          <p:cNvSpPr/>
          <p:nvPr/>
        </p:nvSpPr>
        <p:spPr>
          <a:xfrm flipH="1">
            <a:off x="8000022" y="4695902"/>
            <a:ext cx="1143978" cy="447606"/>
          </a:xfrm>
          <a:custGeom>
            <a:rect b="b" l="l" r="r" t="t"/>
            <a:pathLst>
              <a:path extrusionOk="0" h="11906" w="30429">
                <a:moveTo>
                  <a:pt x="605" y="0"/>
                </a:moveTo>
                <a:cubicBezTo>
                  <a:pt x="403" y="0"/>
                  <a:pt x="201" y="9"/>
                  <a:pt x="0" y="27"/>
                </a:cubicBezTo>
                <a:lnTo>
                  <a:pt x="0" y="11905"/>
                </a:lnTo>
                <a:lnTo>
                  <a:pt x="30428" y="11905"/>
                </a:lnTo>
                <a:cubicBezTo>
                  <a:pt x="28522" y="8927"/>
                  <a:pt x="26072" y="6317"/>
                  <a:pt x="22943" y="4728"/>
                </a:cubicBezTo>
                <a:cubicBezTo>
                  <a:pt x="21127" y="3808"/>
                  <a:pt x="19049" y="3317"/>
                  <a:pt x="17001" y="3317"/>
                </a:cubicBezTo>
                <a:cubicBezTo>
                  <a:pt x="14197" y="3317"/>
                  <a:pt x="11448" y="4236"/>
                  <a:pt x="9501" y="6231"/>
                </a:cubicBezTo>
                <a:cubicBezTo>
                  <a:pt x="8427" y="4358"/>
                  <a:pt x="7032" y="2623"/>
                  <a:pt x="5221" y="1443"/>
                </a:cubicBezTo>
                <a:cubicBezTo>
                  <a:pt x="3855" y="551"/>
                  <a:pt x="2226" y="0"/>
                  <a:pt x="605" y="0"/>
                </a:cubicBezTo>
                <a:close/>
              </a:path>
            </a:pathLst>
          </a:cu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6"/>
          <p:cNvSpPr/>
          <p:nvPr/>
        </p:nvSpPr>
        <p:spPr>
          <a:xfrm>
            <a:off x="-11" y="4169315"/>
            <a:ext cx="2341424" cy="987003"/>
          </a:xfrm>
          <a:custGeom>
            <a:rect b="b" l="l" r="r" t="t"/>
            <a:pathLst>
              <a:path extrusionOk="0" h="28784" w="68283">
                <a:moveTo>
                  <a:pt x="3262" y="1"/>
                </a:moveTo>
                <a:cubicBezTo>
                  <a:pt x="2143" y="1"/>
                  <a:pt x="1037" y="234"/>
                  <a:pt x="1" y="651"/>
                </a:cubicBezTo>
                <a:lnTo>
                  <a:pt x="1" y="28784"/>
                </a:lnTo>
                <a:lnTo>
                  <a:pt x="68283" y="28784"/>
                </a:lnTo>
                <a:cubicBezTo>
                  <a:pt x="66589" y="25554"/>
                  <a:pt x="63309" y="23156"/>
                  <a:pt x="59713" y="22371"/>
                </a:cubicBezTo>
                <a:cubicBezTo>
                  <a:pt x="58727" y="22157"/>
                  <a:pt x="57726" y="22055"/>
                  <a:pt x="56724" y="22055"/>
                </a:cubicBezTo>
                <a:cubicBezTo>
                  <a:pt x="53155" y="22055"/>
                  <a:pt x="49581" y="23349"/>
                  <a:pt x="46690" y="25478"/>
                </a:cubicBezTo>
                <a:cubicBezTo>
                  <a:pt x="46574" y="21924"/>
                  <a:pt x="43699" y="18794"/>
                  <a:pt x="40266" y="17859"/>
                </a:cubicBezTo>
                <a:cubicBezTo>
                  <a:pt x="39412" y="17627"/>
                  <a:pt x="38535" y="17518"/>
                  <a:pt x="37658" y="17518"/>
                </a:cubicBezTo>
                <a:cubicBezTo>
                  <a:pt x="35009" y="17518"/>
                  <a:pt x="32344" y="18512"/>
                  <a:pt x="30210" y="20117"/>
                </a:cubicBezTo>
                <a:cubicBezTo>
                  <a:pt x="30479" y="16205"/>
                  <a:pt x="30657" y="12039"/>
                  <a:pt x="28722" y="8636"/>
                </a:cubicBezTo>
                <a:cubicBezTo>
                  <a:pt x="26939" y="5490"/>
                  <a:pt x="23505" y="3460"/>
                  <a:pt x="19930" y="2936"/>
                </a:cubicBezTo>
                <a:cubicBezTo>
                  <a:pt x="19219" y="2831"/>
                  <a:pt x="18503" y="2782"/>
                  <a:pt x="17787" y="2782"/>
                </a:cubicBezTo>
                <a:cubicBezTo>
                  <a:pt x="14904" y="2782"/>
                  <a:pt x="12020" y="3588"/>
                  <a:pt x="9426" y="4877"/>
                </a:cubicBezTo>
                <a:cubicBezTo>
                  <a:pt x="9245" y="2045"/>
                  <a:pt x="6368" y="166"/>
                  <a:pt x="3738" y="15"/>
                </a:cubicBezTo>
                <a:cubicBezTo>
                  <a:pt x="3579" y="6"/>
                  <a:pt x="3420" y="1"/>
                  <a:pt x="3262" y="1"/>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9" name="Shape 179"/>
        <p:cNvGrpSpPr/>
        <p:nvPr/>
      </p:nvGrpSpPr>
      <p:grpSpPr>
        <a:xfrm>
          <a:off x="0" y="0"/>
          <a:ext cx="0" cy="0"/>
          <a:chOff x="0" y="0"/>
          <a:chExt cx="0" cy="0"/>
        </a:xfrm>
      </p:grpSpPr>
      <p:sp>
        <p:nvSpPr>
          <p:cNvPr id="180" name="Google Shape;18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27"/>
          <p:cNvSpPr txBox="1"/>
          <p:nvPr>
            <p:ph type="title"/>
          </p:nvPr>
        </p:nvSpPr>
        <p:spPr>
          <a:xfrm>
            <a:off x="457200" y="411475"/>
            <a:ext cx="8229600" cy="481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algn="ctr">
              <a:lnSpc>
                <a:spcPct val="100000"/>
              </a:lnSpc>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8" name="Shape 188"/>
        <p:cNvGrpSpPr/>
        <p:nvPr/>
      </p:nvGrpSpPr>
      <p:grpSpPr>
        <a:xfrm>
          <a:off x="0" y="0"/>
          <a:ext cx="0" cy="0"/>
          <a:chOff x="0" y="0"/>
          <a:chExt cx="0" cy="0"/>
        </a:xfrm>
      </p:grpSpPr>
      <p:sp>
        <p:nvSpPr>
          <p:cNvPr id="189" name="Google Shape;189;p2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0" name="Google Shape;190;p2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2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2" name="Shape 192"/>
        <p:cNvGrpSpPr/>
        <p:nvPr/>
      </p:nvGrpSpPr>
      <p:grpSpPr>
        <a:xfrm>
          <a:off x="0" y="0"/>
          <a:ext cx="0" cy="0"/>
          <a:chOff x="0" y="0"/>
          <a:chExt cx="0" cy="0"/>
        </a:xfrm>
      </p:grpSpPr>
      <p:sp>
        <p:nvSpPr>
          <p:cNvPr id="193" name="Google Shape;193;p30"/>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4" name="Google Shape;194;p30"/>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95" name="Google Shape;195;p3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3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3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98" name="Shape 198"/>
        <p:cNvGrpSpPr/>
        <p:nvPr/>
      </p:nvGrpSpPr>
      <p:grpSpPr>
        <a:xfrm>
          <a:off x="0" y="0"/>
          <a:ext cx="0" cy="0"/>
          <a:chOff x="0" y="0"/>
          <a:chExt cx="0" cy="0"/>
        </a:xfrm>
      </p:grpSpPr>
      <p:sp>
        <p:nvSpPr>
          <p:cNvPr id="199" name="Google Shape;199;p3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0" name="Google Shape;200;p3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1" name="Google Shape;201;p3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2" name="Google Shape;202;p3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3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4" name="Shape 204"/>
        <p:cNvGrpSpPr/>
        <p:nvPr/>
      </p:nvGrpSpPr>
      <p:grpSpPr>
        <a:xfrm>
          <a:off x="0" y="0"/>
          <a:ext cx="0" cy="0"/>
          <a:chOff x="0" y="0"/>
          <a:chExt cx="0" cy="0"/>
        </a:xfrm>
      </p:grpSpPr>
      <p:sp>
        <p:nvSpPr>
          <p:cNvPr id="205" name="Google Shape;205;p32"/>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6" name="Google Shape;206;p32"/>
          <p:cNvSpPr txBox="1"/>
          <p:nvPr>
            <p:ph idx="1" type="body"/>
          </p:nvPr>
        </p:nvSpPr>
        <p:spPr>
          <a:xfrm>
            <a:off x="623888" y="3442097"/>
            <a:ext cx="7886700" cy="11253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07" name="Google Shape;207;p3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8" name="Google Shape;208;p3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9" name="Google Shape;209;p3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10" name="Shape 210"/>
        <p:cNvGrpSpPr/>
        <p:nvPr/>
      </p:nvGrpSpPr>
      <p:grpSpPr>
        <a:xfrm>
          <a:off x="0" y="0"/>
          <a:ext cx="0" cy="0"/>
          <a:chOff x="0" y="0"/>
          <a:chExt cx="0" cy="0"/>
        </a:xfrm>
      </p:grpSpPr>
      <p:sp>
        <p:nvSpPr>
          <p:cNvPr id="211" name="Google Shape;211;p3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2" name="Google Shape;212;p33"/>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33"/>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4" name="Google Shape;214;p3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5" name="Google Shape;215;p3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6" name="Google Shape;216;p3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217" name="Shape 217"/>
        <p:cNvGrpSpPr/>
        <p:nvPr/>
      </p:nvGrpSpPr>
      <p:grpSpPr>
        <a:xfrm>
          <a:off x="0" y="0"/>
          <a:ext cx="0" cy="0"/>
          <a:chOff x="0" y="0"/>
          <a:chExt cx="0" cy="0"/>
        </a:xfrm>
      </p:grpSpPr>
      <p:sp>
        <p:nvSpPr>
          <p:cNvPr id="218" name="Google Shape;218;p34"/>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9" name="Google Shape;219;p34"/>
          <p:cNvSpPr txBox="1"/>
          <p:nvPr>
            <p:ph idx="1" type="body"/>
          </p:nvPr>
        </p:nvSpPr>
        <p:spPr>
          <a:xfrm>
            <a:off x="629841" y="1260872"/>
            <a:ext cx="38685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20" name="Google Shape;220;p34"/>
          <p:cNvSpPr txBox="1"/>
          <p:nvPr>
            <p:ph idx="2" type="body"/>
          </p:nvPr>
        </p:nvSpPr>
        <p:spPr>
          <a:xfrm>
            <a:off x="629841" y="1878806"/>
            <a:ext cx="38685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1" name="Google Shape;221;p34"/>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22" name="Google Shape;222;p34"/>
          <p:cNvSpPr txBox="1"/>
          <p:nvPr>
            <p:ph idx="4" type="body"/>
          </p:nvPr>
        </p:nvSpPr>
        <p:spPr>
          <a:xfrm>
            <a:off x="4629150" y="1878806"/>
            <a:ext cx="3887400" cy="27636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23" name="Google Shape;223;p3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4" name="Google Shape;224;p3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5" name="Google Shape;225;p3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6" name="Shape 226"/>
        <p:cNvGrpSpPr/>
        <p:nvPr/>
      </p:nvGrpSpPr>
      <p:grpSpPr>
        <a:xfrm>
          <a:off x="0" y="0"/>
          <a:ext cx="0" cy="0"/>
          <a:chOff x="0" y="0"/>
          <a:chExt cx="0" cy="0"/>
        </a:xfrm>
      </p:grpSpPr>
      <p:sp>
        <p:nvSpPr>
          <p:cNvPr id="227" name="Google Shape;227;p3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8" name="Google Shape;228;p3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9" name="Google Shape;229;p3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0" name="Google Shape;230;p3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231" name="Shape 231"/>
        <p:cNvGrpSpPr/>
        <p:nvPr/>
      </p:nvGrpSpPr>
      <p:grpSpPr>
        <a:xfrm>
          <a:off x="0" y="0"/>
          <a:ext cx="0" cy="0"/>
          <a:chOff x="0" y="0"/>
          <a:chExt cx="0" cy="0"/>
        </a:xfrm>
      </p:grpSpPr>
      <p:sp>
        <p:nvSpPr>
          <p:cNvPr id="232" name="Google Shape;232;p36"/>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3" name="Google Shape;233;p36"/>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234" name="Google Shape;234;p36"/>
          <p:cNvSpPr txBox="1"/>
          <p:nvPr>
            <p:ph idx="2"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35" name="Google Shape;235;p3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6" name="Google Shape;236;p3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7" name="Google Shape;237;p3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238" name="Shape 238"/>
        <p:cNvGrpSpPr/>
        <p:nvPr/>
      </p:nvGrpSpPr>
      <p:grpSpPr>
        <a:xfrm>
          <a:off x="0" y="0"/>
          <a:ext cx="0" cy="0"/>
          <a:chOff x="0" y="0"/>
          <a:chExt cx="0" cy="0"/>
        </a:xfrm>
      </p:grpSpPr>
      <p:sp>
        <p:nvSpPr>
          <p:cNvPr id="239" name="Google Shape;239;p37"/>
          <p:cNvSpPr txBox="1"/>
          <p:nvPr>
            <p:ph type="title"/>
          </p:nvPr>
        </p:nvSpPr>
        <p:spPr>
          <a:xfrm>
            <a:off x="629841" y="342900"/>
            <a:ext cx="29490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0" name="Google Shape;240;p37"/>
          <p:cNvSpPr/>
          <p:nvPr>
            <p:ph idx="2" type="pic"/>
          </p:nvPr>
        </p:nvSpPr>
        <p:spPr>
          <a:xfrm>
            <a:off x="3887391" y="740569"/>
            <a:ext cx="4629300" cy="3655200"/>
          </a:xfrm>
          <a:prstGeom prst="rect">
            <a:avLst/>
          </a:prstGeom>
          <a:noFill/>
          <a:ln>
            <a:noFill/>
          </a:ln>
        </p:spPr>
      </p:sp>
      <p:sp>
        <p:nvSpPr>
          <p:cNvPr id="241" name="Google Shape;241;p37"/>
          <p:cNvSpPr txBox="1"/>
          <p:nvPr>
            <p:ph idx="1" type="body"/>
          </p:nvPr>
        </p:nvSpPr>
        <p:spPr>
          <a:xfrm>
            <a:off x="629841" y="1543050"/>
            <a:ext cx="29490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242" name="Google Shape;242;p3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3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4" name="Google Shape;244;p3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5" name="Shape 245"/>
        <p:cNvGrpSpPr/>
        <p:nvPr/>
      </p:nvGrpSpPr>
      <p:grpSpPr>
        <a:xfrm>
          <a:off x="0" y="0"/>
          <a:ext cx="0" cy="0"/>
          <a:chOff x="0" y="0"/>
          <a:chExt cx="0" cy="0"/>
        </a:xfrm>
      </p:grpSpPr>
      <p:sp>
        <p:nvSpPr>
          <p:cNvPr id="246" name="Google Shape;246;p3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7" name="Google Shape;247;p38"/>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8" name="Google Shape;248;p3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9" name="Google Shape;249;p3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0" name="Google Shape;250;p3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1" name="Shape 251"/>
        <p:cNvGrpSpPr/>
        <p:nvPr/>
      </p:nvGrpSpPr>
      <p:grpSpPr>
        <a:xfrm>
          <a:off x="0" y="0"/>
          <a:ext cx="0" cy="0"/>
          <a:chOff x="0" y="0"/>
          <a:chExt cx="0" cy="0"/>
        </a:xfrm>
      </p:grpSpPr>
      <p:sp>
        <p:nvSpPr>
          <p:cNvPr id="252" name="Google Shape;252;p39"/>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53" name="Google Shape;253;p39"/>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54" name="Google Shape;254;p3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5" name="Google Shape;255;p3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6" name="Google Shape;256;p3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theme" Target="../theme/theme1.xml"/><Relationship Id="rId14" Type="http://schemas.openxmlformats.org/officeDocument/2006/relationships/slideLayout" Target="../slideLayouts/slideLayout2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2" Type="http://schemas.openxmlformats.org/officeDocument/2006/relationships/theme" Target="../theme/theme4.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1pPr>
            <a:lvl2pPr lvl="1"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2pPr>
            <a:lvl3pPr lvl="2"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3pPr>
            <a:lvl4pPr lvl="3"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4pPr>
            <a:lvl5pPr lvl="4"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5pPr>
            <a:lvl6pPr lvl="5"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6pPr>
            <a:lvl7pPr lvl="6"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7pPr>
            <a:lvl8pPr lvl="7"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8pPr>
            <a:lvl9pPr lvl="8" marR="0" rtl="0" algn="l">
              <a:lnSpc>
                <a:spcPct val="100000"/>
              </a:lnSpc>
              <a:spcBef>
                <a:spcPts val="0"/>
              </a:spcBef>
              <a:spcAft>
                <a:spcPts val="0"/>
              </a:spcAft>
              <a:buClr>
                <a:schemeClr val="lt1"/>
              </a:buClr>
              <a:buSzPts val="2800"/>
              <a:buFont typeface="Nunito"/>
              <a:buNone/>
              <a:defRPr b="0" i="0" sz="2800" u="none" cap="none" strike="noStrike">
                <a:solidFill>
                  <a:schemeClr val="lt1"/>
                </a:solidFill>
                <a:latin typeface="Nunito"/>
                <a:ea typeface="Nunito"/>
                <a:cs typeface="Nunito"/>
                <a:sym typeface="Nunito"/>
              </a:defRPr>
            </a:lvl9pPr>
          </a:lstStyle>
          <a:p/>
        </p:txBody>
      </p:sp>
      <p:sp>
        <p:nvSpPr>
          <p:cNvPr id="52" name="Google Shape;52;p13"/>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rmAutofit/>
          </a:bodyPr>
          <a:lstStyle>
            <a:lvl1pPr indent="-311150" lvl="0" marL="457200" marR="0" rtl="0" algn="l">
              <a:lnSpc>
                <a:spcPct val="115000"/>
              </a:lnSpc>
              <a:spcBef>
                <a:spcPts val="0"/>
              </a:spcBef>
              <a:spcAft>
                <a:spcPts val="0"/>
              </a:spcAft>
              <a:buClr>
                <a:schemeClr val="dk2"/>
              </a:buClr>
              <a:buSzPts val="1300"/>
              <a:buFont typeface="Calibri"/>
              <a:buChar char="●"/>
              <a:defRPr b="0" i="0" sz="1300" u="none" cap="none" strike="noStrike">
                <a:solidFill>
                  <a:schemeClr val="dk2"/>
                </a:solidFill>
                <a:latin typeface="Calibri"/>
                <a:ea typeface="Calibri"/>
                <a:cs typeface="Calibri"/>
                <a:sym typeface="Calibri"/>
              </a:defRPr>
            </a:lvl1pPr>
            <a:lvl2pPr indent="-298450" lvl="1" marL="914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2pPr>
            <a:lvl3pPr indent="-298450" lvl="2" marL="1371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3pPr>
            <a:lvl4pPr indent="-298450" lvl="3" marL="1828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4pPr>
            <a:lvl5pPr indent="-298450" lvl="4" marL="22860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5pPr>
            <a:lvl6pPr indent="-298450" lvl="5" marL="27432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6pPr>
            <a:lvl7pPr indent="-298450" lvl="6" marL="32004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7pPr>
            <a:lvl8pPr indent="-298450" lvl="7" marL="36576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8pPr>
            <a:lvl9pPr indent="-298450" lvl="8" marL="4114800" marR="0" rtl="0" algn="l">
              <a:lnSpc>
                <a:spcPct val="115000"/>
              </a:lnSpc>
              <a:spcBef>
                <a:spcPts val="0"/>
              </a:spcBef>
              <a:spcAft>
                <a:spcPts val="0"/>
              </a:spcAft>
              <a:buClr>
                <a:schemeClr val="dk2"/>
              </a:buClr>
              <a:buSzPts val="1100"/>
              <a:buFont typeface="Calibri"/>
              <a:buChar char="■"/>
              <a:defRPr b="0" i="0" sz="1100" u="none" cap="none" strike="noStrike">
                <a:solidFill>
                  <a:schemeClr val="dk2"/>
                </a:solidFill>
                <a:latin typeface="Calibri"/>
                <a:ea typeface="Calibri"/>
                <a:cs typeface="Calibri"/>
                <a:sym typeface="Calibri"/>
              </a:defRPr>
            </a:lvl9pPr>
          </a:lstStyle>
          <a:p/>
        </p:txBody>
      </p:sp>
      <p:sp>
        <p:nvSpPr>
          <p:cNvPr id="53" name="Google Shape;53;p13"/>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84" name="Google Shape;184;p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85" name="Google Shape;185;p2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6" name="Google Shape;186;p2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87" name="Google Shape;187;p2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algn="r">
              <a:spcBef>
                <a:spcPts val="0"/>
              </a:spcBef>
              <a:buNone/>
              <a:defRPr b="0" i="0" sz="900" u="none" cap="none" strike="noStrike">
                <a:solidFill>
                  <a:srgbClr val="888888"/>
                </a:solidFill>
                <a:latin typeface="Calibri"/>
                <a:ea typeface="Calibri"/>
                <a:cs typeface="Calibri"/>
                <a:sym typeface="Calibri"/>
              </a:defRPr>
            </a:lvl1pPr>
            <a:lvl2pPr indent="0" lvl="1" marL="0" marR="0" algn="r">
              <a:spcBef>
                <a:spcPts val="0"/>
              </a:spcBef>
              <a:buNone/>
              <a:defRPr b="0" i="0" sz="900" u="none" cap="none" strike="noStrike">
                <a:solidFill>
                  <a:srgbClr val="888888"/>
                </a:solidFill>
                <a:latin typeface="Calibri"/>
                <a:ea typeface="Calibri"/>
                <a:cs typeface="Calibri"/>
                <a:sym typeface="Calibri"/>
              </a:defRPr>
            </a:lvl2pPr>
            <a:lvl3pPr indent="0" lvl="2" marL="0" marR="0" algn="r">
              <a:spcBef>
                <a:spcPts val="0"/>
              </a:spcBef>
              <a:buNone/>
              <a:defRPr b="0" i="0" sz="900" u="none" cap="none" strike="noStrike">
                <a:solidFill>
                  <a:srgbClr val="888888"/>
                </a:solidFill>
                <a:latin typeface="Calibri"/>
                <a:ea typeface="Calibri"/>
                <a:cs typeface="Calibri"/>
                <a:sym typeface="Calibri"/>
              </a:defRPr>
            </a:lvl3pPr>
            <a:lvl4pPr indent="0" lvl="3" marL="0" marR="0" algn="r">
              <a:spcBef>
                <a:spcPts val="0"/>
              </a:spcBef>
              <a:buNone/>
              <a:defRPr b="0" i="0" sz="900" u="none" cap="none" strike="noStrike">
                <a:solidFill>
                  <a:srgbClr val="888888"/>
                </a:solidFill>
                <a:latin typeface="Calibri"/>
                <a:ea typeface="Calibri"/>
                <a:cs typeface="Calibri"/>
                <a:sym typeface="Calibri"/>
              </a:defRPr>
            </a:lvl4pPr>
            <a:lvl5pPr indent="0" lvl="4" marL="0" marR="0" algn="r">
              <a:spcBef>
                <a:spcPts val="0"/>
              </a:spcBef>
              <a:buNone/>
              <a:defRPr b="0" i="0" sz="900" u="none" cap="none" strike="noStrike">
                <a:solidFill>
                  <a:srgbClr val="888888"/>
                </a:solidFill>
                <a:latin typeface="Calibri"/>
                <a:ea typeface="Calibri"/>
                <a:cs typeface="Calibri"/>
                <a:sym typeface="Calibri"/>
              </a:defRPr>
            </a:lvl5pPr>
            <a:lvl6pPr indent="0" lvl="5" marL="0" marR="0" algn="r">
              <a:spcBef>
                <a:spcPts val="0"/>
              </a:spcBef>
              <a:buNone/>
              <a:defRPr b="0" i="0" sz="900" u="none" cap="none" strike="noStrike">
                <a:solidFill>
                  <a:srgbClr val="888888"/>
                </a:solidFill>
                <a:latin typeface="Calibri"/>
                <a:ea typeface="Calibri"/>
                <a:cs typeface="Calibri"/>
                <a:sym typeface="Calibri"/>
              </a:defRPr>
            </a:lvl6pPr>
            <a:lvl7pPr indent="0" lvl="6" marL="0" marR="0" algn="r">
              <a:spcBef>
                <a:spcPts val="0"/>
              </a:spcBef>
              <a:buNone/>
              <a:defRPr b="0" i="0" sz="900" u="none" cap="none" strike="noStrike">
                <a:solidFill>
                  <a:srgbClr val="888888"/>
                </a:solidFill>
                <a:latin typeface="Calibri"/>
                <a:ea typeface="Calibri"/>
                <a:cs typeface="Calibri"/>
                <a:sym typeface="Calibri"/>
              </a:defRPr>
            </a:lvl7pPr>
            <a:lvl8pPr indent="0" lvl="7" marL="0" marR="0" algn="r">
              <a:spcBef>
                <a:spcPts val="0"/>
              </a:spcBef>
              <a:buNone/>
              <a:defRPr b="0" i="0" sz="900" u="none" cap="none" strike="noStrike">
                <a:solidFill>
                  <a:srgbClr val="888888"/>
                </a:solidFill>
                <a:latin typeface="Calibri"/>
                <a:ea typeface="Calibri"/>
                <a:cs typeface="Calibri"/>
                <a:sym typeface="Calibri"/>
              </a:defRPr>
            </a:lvl8pPr>
            <a:lvl9pPr indent="0" lvl="8" marL="0" marR="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hyperlink" Target="https://www.kaggle.com/datasets/mczielinski/bitcoin-historical-data"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7.png"/><Relationship Id="rId5"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0"/>
          <p:cNvSpPr/>
          <p:nvPr/>
        </p:nvSpPr>
        <p:spPr>
          <a:xfrm>
            <a:off x="0" y="0"/>
            <a:ext cx="9144000" cy="5143500"/>
          </a:xfrm>
          <a:prstGeom prst="rect">
            <a:avLst/>
          </a:prstGeom>
          <a:blipFill rotWithShape="1">
            <a:blip r:embed="rId3">
              <a:alphaModFix/>
            </a:blip>
            <a:stretch>
              <a:fillRect b="-6109" l="-1509" r="9" t="-3609"/>
            </a:stretch>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2" name="Google Shape;262;p40"/>
          <p:cNvSpPr/>
          <p:nvPr/>
        </p:nvSpPr>
        <p:spPr>
          <a:xfrm>
            <a:off x="0" y="0"/>
            <a:ext cx="9144000" cy="5143500"/>
          </a:xfrm>
          <a:prstGeom prst="rect">
            <a:avLst/>
          </a:prstGeom>
          <a:solidFill>
            <a:schemeClr val="lt1">
              <a:alpha val="3373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3" name="Google Shape;263;p40"/>
          <p:cNvSpPr/>
          <p:nvPr/>
        </p:nvSpPr>
        <p:spPr>
          <a:xfrm>
            <a:off x="0" y="1"/>
            <a:ext cx="9144000" cy="4758960"/>
          </a:xfrm>
          <a:custGeom>
            <a:rect b="b" l="l" r="r" t="t"/>
            <a:pathLst>
              <a:path extrusionOk="0" h="6345280" w="12192000">
                <a:moveTo>
                  <a:pt x="0" y="0"/>
                </a:moveTo>
                <a:lnTo>
                  <a:pt x="12192000" y="0"/>
                </a:lnTo>
                <a:lnTo>
                  <a:pt x="12192000" y="6082748"/>
                </a:lnTo>
                <a:cubicBezTo>
                  <a:pt x="8260521" y="7566991"/>
                  <a:pt x="3798957" y="2093843"/>
                  <a:pt x="0" y="6082748"/>
                </a:cubicBezTo>
                <a:lnTo>
                  <a:pt x="0" y="0"/>
                </a:lnTo>
                <a:close/>
              </a:path>
            </a:pathLst>
          </a:custGeom>
          <a:gradFill>
            <a:gsLst>
              <a:gs pos="0">
                <a:srgbClr val="FFC000">
                  <a:alpha val="44705"/>
                </a:srgbClr>
              </a:gs>
              <a:gs pos="78000">
                <a:srgbClr val="7F6000">
                  <a:alpha val="24705"/>
                </a:srgbClr>
              </a:gs>
              <a:gs pos="100000">
                <a:srgbClr val="7F6000">
                  <a:alpha val="24705"/>
                </a:srgbClr>
              </a:gs>
            </a:gsLst>
            <a:lin ang="1350003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4" name="Google Shape;264;p40"/>
          <p:cNvSpPr/>
          <p:nvPr/>
        </p:nvSpPr>
        <p:spPr>
          <a:xfrm>
            <a:off x="0" y="3423686"/>
            <a:ext cx="9144000" cy="1503461"/>
          </a:xfrm>
          <a:custGeom>
            <a:rect b="b" l="l" r="r" t="t"/>
            <a:pathLst>
              <a:path extrusionOk="0" h="2004615" w="12192000">
                <a:moveTo>
                  <a:pt x="3336076" y="186"/>
                </a:moveTo>
                <a:cubicBezTo>
                  <a:pt x="6266656" y="25125"/>
                  <a:pt x="9366249" y="2552524"/>
                  <a:pt x="12192000" y="1485724"/>
                </a:cubicBezTo>
                <a:lnTo>
                  <a:pt x="12192000" y="1742083"/>
                </a:lnTo>
                <a:cubicBezTo>
                  <a:pt x="8260521" y="3226326"/>
                  <a:pt x="3798957" y="-2246822"/>
                  <a:pt x="0" y="1742083"/>
                </a:cubicBezTo>
                <a:lnTo>
                  <a:pt x="0" y="1485724"/>
                </a:lnTo>
                <a:cubicBezTo>
                  <a:pt x="1068457" y="363845"/>
                  <a:pt x="2189327" y="-9572"/>
                  <a:pt x="3336076" y="186"/>
                </a:cubicBezTo>
                <a:close/>
              </a:path>
            </a:pathLst>
          </a:custGeom>
          <a:solidFill>
            <a:schemeClr val="accent4">
              <a:alpha val="69800"/>
            </a:schemeClr>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265" name="Google Shape;265;p40"/>
          <p:cNvSpPr txBox="1"/>
          <p:nvPr/>
        </p:nvSpPr>
        <p:spPr>
          <a:xfrm>
            <a:off x="6681175" y="182625"/>
            <a:ext cx="2241000" cy="1724400"/>
          </a:xfrm>
          <a:prstGeom prst="rect">
            <a:avLst/>
          </a:prstGeom>
          <a:noFill/>
          <a:ln>
            <a:noFill/>
          </a:ln>
        </p:spPr>
        <p:txBody>
          <a:bodyPr anchorCtr="0" anchor="t" bIns="68575" lIns="68575" spcFirstLastPara="1" rIns="68575" wrap="square" tIns="68575">
            <a:noAutofit/>
          </a:bodyPr>
          <a:lstStyle/>
          <a:p>
            <a:pPr indent="0" lvl="0" marL="0" rtl="0" algn="l">
              <a:spcBef>
                <a:spcPts val="0"/>
              </a:spcBef>
              <a:spcAft>
                <a:spcPts val="0"/>
              </a:spcAft>
              <a:buNone/>
            </a:pPr>
            <a:r>
              <a:t/>
            </a:r>
            <a:endParaRPr b="1" sz="1500">
              <a:solidFill>
                <a:schemeClr val="lt1"/>
              </a:solidFill>
              <a:latin typeface="Calibri"/>
              <a:ea typeface="Calibri"/>
              <a:cs typeface="Calibri"/>
              <a:sym typeface="Calibri"/>
            </a:endParaRPr>
          </a:p>
        </p:txBody>
      </p:sp>
      <p:sp>
        <p:nvSpPr>
          <p:cNvPr id="266" name="Google Shape;266;p40"/>
          <p:cNvSpPr/>
          <p:nvPr/>
        </p:nvSpPr>
        <p:spPr>
          <a:xfrm>
            <a:off x="6472825" y="2719150"/>
            <a:ext cx="2454600" cy="172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Calibri"/>
                <a:ea typeface="Calibri"/>
                <a:cs typeface="Calibri"/>
                <a:sym typeface="Calibri"/>
              </a:rPr>
              <a:t>Presented By,</a:t>
            </a:r>
            <a:endParaRPr>
              <a:solidFill>
                <a:schemeClr val="dk1"/>
              </a:solidFill>
              <a:latin typeface="Calibri"/>
              <a:ea typeface="Calibri"/>
              <a:cs typeface="Calibri"/>
              <a:sym typeface="Calibri"/>
            </a:endParaRPr>
          </a:p>
          <a:p>
            <a:pPr indent="0" lvl="0" marL="0" rtl="0" algn="l">
              <a:spcBef>
                <a:spcPts val="0"/>
              </a:spcBef>
              <a:spcAft>
                <a:spcPts val="0"/>
              </a:spcAft>
              <a:buNone/>
            </a:pPr>
            <a:r>
              <a:rPr b="1" lang="en">
                <a:solidFill>
                  <a:schemeClr val="dk1"/>
                </a:solidFill>
                <a:latin typeface="Calibri"/>
                <a:ea typeface="Calibri"/>
                <a:cs typeface="Calibri"/>
                <a:sym typeface="Calibri"/>
              </a:rPr>
              <a:t>Team Synergy</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b="1">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Shubham Kothiya</a:t>
            </a:r>
            <a:endParaRPr b="1"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Soumya Bharathi Vetukuri</a:t>
            </a:r>
            <a:endParaRPr b="1"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Rutuja Patil</a:t>
            </a:r>
            <a:endParaRPr b="1"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lang="en" sz="1500">
                <a:solidFill>
                  <a:schemeClr val="dk1"/>
                </a:solidFill>
                <a:latin typeface="Calibri"/>
                <a:ea typeface="Calibri"/>
                <a:cs typeface="Calibri"/>
                <a:sym typeface="Calibri"/>
              </a:rPr>
              <a:t>Mann Nada </a:t>
            </a:r>
            <a:endParaRPr>
              <a:solidFill>
                <a:schemeClr val="dk1"/>
              </a:solidFill>
              <a:latin typeface="Calibri"/>
              <a:ea typeface="Calibri"/>
              <a:cs typeface="Calibri"/>
              <a:sym typeface="Calibri"/>
            </a:endParaRPr>
          </a:p>
        </p:txBody>
      </p:sp>
      <p:sp>
        <p:nvSpPr>
          <p:cNvPr id="267" name="Google Shape;267;p40"/>
          <p:cNvSpPr txBox="1"/>
          <p:nvPr/>
        </p:nvSpPr>
        <p:spPr>
          <a:xfrm>
            <a:off x="2043575" y="908250"/>
            <a:ext cx="4965900" cy="155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Font typeface="Arial"/>
              <a:buNone/>
            </a:pPr>
            <a:r>
              <a:rPr b="1" lang="en" sz="4500">
                <a:solidFill>
                  <a:schemeClr val="dk1"/>
                </a:solidFill>
                <a:latin typeface="Lexend"/>
                <a:ea typeface="Lexend"/>
                <a:cs typeface="Lexend"/>
                <a:sym typeface="Lexend"/>
              </a:rPr>
              <a:t>Coin Cast</a:t>
            </a:r>
            <a:endParaRPr b="1" sz="4500">
              <a:solidFill>
                <a:schemeClr val="dk1"/>
              </a:solidFill>
              <a:latin typeface="Lexend"/>
              <a:ea typeface="Lexend"/>
              <a:cs typeface="Lexend"/>
              <a:sym typeface="Lexend"/>
            </a:endParaRPr>
          </a:p>
          <a:p>
            <a:pPr indent="0" lvl="0" marL="0" rtl="0" algn="ctr">
              <a:spcBef>
                <a:spcPts val="0"/>
              </a:spcBef>
              <a:spcAft>
                <a:spcPts val="0"/>
              </a:spcAft>
              <a:buClr>
                <a:schemeClr val="dk1"/>
              </a:buClr>
              <a:buFont typeface="Arial"/>
              <a:buNone/>
            </a:pPr>
            <a:r>
              <a:rPr b="1" lang="en" sz="2100">
                <a:solidFill>
                  <a:schemeClr val="dk1"/>
                </a:solidFill>
                <a:latin typeface="Lexend"/>
                <a:ea typeface="Lexend"/>
                <a:cs typeface="Lexend"/>
                <a:sym typeface="Lexend"/>
              </a:rPr>
              <a:t>BitCoin Time-Series Forecasting</a:t>
            </a:r>
            <a:endParaRPr sz="21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53" name="Shape 353"/>
        <p:cNvGrpSpPr/>
        <p:nvPr/>
      </p:nvGrpSpPr>
      <p:grpSpPr>
        <a:xfrm>
          <a:off x="0" y="0"/>
          <a:ext cx="0" cy="0"/>
          <a:chOff x="0" y="0"/>
          <a:chExt cx="0" cy="0"/>
        </a:xfrm>
      </p:grpSpPr>
      <p:sp>
        <p:nvSpPr>
          <p:cNvPr id="354" name="Google Shape;354;p49"/>
          <p:cNvSpPr txBox="1"/>
          <p:nvPr>
            <p:ph type="title"/>
          </p:nvPr>
        </p:nvSpPr>
        <p:spPr>
          <a:xfrm>
            <a:off x="2423750" y="374400"/>
            <a:ext cx="4371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ARIMA - Metrics</a:t>
            </a:r>
            <a:endParaRPr/>
          </a:p>
        </p:txBody>
      </p:sp>
      <p:pic>
        <p:nvPicPr>
          <p:cNvPr id="355" name="Google Shape;355;p49"/>
          <p:cNvPicPr preferRelativeResize="0"/>
          <p:nvPr/>
        </p:nvPicPr>
        <p:blipFill>
          <a:blip r:embed="rId3">
            <a:alphaModFix/>
          </a:blip>
          <a:stretch>
            <a:fillRect/>
          </a:stretch>
        </p:blipFill>
        <p:spPr>
          <a:xfrm>
            <a:off x="3479850" y="1220625"/>
            <a:ext cx="5263650" cy="2944500"/>
          </a:xfrm>
          <a:prstGeom prst="rect">
            <a:avLst/>
          </a:prstGeom>
          <a:noFill/>
          <a:ln>
            <a:noFill/>
          </a:ln>
        </p:spPr>
      </p:pic>
      <p:sp>
        <p:nvSpPr>
          <p:cNvPr id="356" name="Google Shape;356;p49"/>
          <p:cNvSpPr txBox="1"/>
          <p:nvPr/>
        </p:nvSpPr>
        <p:spPr>
          <a:xfrm>
            <a:off x="471125" y="1220625"/>
            <a:ext cx="29553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ARIMA Model Evaluation Metrics:</a:t>
            </a:r>
            <a:endParaRPr b="1" sz="1200">
              <a:solidFill>
                <a:srgbClr val="1F1F1F"/>
              </a:solidFill>
              <a:highlight>
                <a:srgbClr val="FFFFFF"/>
              </a:highlight>
              <a:latin typeface="Lexend"/>
              <a:ea typeface="Lexend"/>
              <a:cs typeface="Lexend"/>
              <a:sym typeface="Lexend"/>
            </a:endParaRPr>
          </a:p>
          <a:p>
            <a:pPr indent="0" lvl="0" marL="0" rtl="0" algn="l">
              <a:lnSpc>
                <a:spcPct val="115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Root Mean Squared Error (RMSE): </a:t>
            </a:r>
            <a:r>
              <a:rPr lang="en" sz="1200">
                <a:latin typeface="Lexend Light"/>
                <a:ea typeface="Lexend Light"/>
                <a:cs typeface="Lexend Light"/>
                <a:sym typeface="Lexend Light"/>
              </a:rPr>
              <a:t>18,630.65</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Absolute Error (MAE): 15297.98</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Squared Error (MSE): </a:t>
            </a:r>
            <a:r>
              <a:rPr lang="en" sz="1200">
                <a:latin typeface="Lexend Light"/>
                <a:ea typeface="Lexend Light"/>
                <a:cs typeface="Lexend Light"/>
                <a:sym typeface="Lexend Light"/>
              </a:rPr>
              <a:t>347,173,971.42</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R-squared (R2): 0.72</a:t>
            </a:r>
            <a:endParaRPr sz="1200">
              <a:latin typeface="Lexend Light"/>
              <a:ea typeface="Lexend Light"/>
              <a:cs typeface="Lexend Light"/>
              <a:sym typeface="Lexend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60" name="Shape 360"/>
        <p:cNvGrpSpPr/>
        <p:nvPr/>
      </p:nvGrpSpPr>
      <p:grpSpPr>
        <a:xfrm>
          <a:off x="0" y="0"/>
          <a:ext cx="0" cy="0"/>
          <a:chOff x="0" y="0"/>
          <a:chExt cx="0" cy="0"/>
        </a:xfrm>
      </p:grpSpPr>
      <p:sp>
        <p:nvSpPr>
          <p:cNvPr id="361" name="Google Shape;361;p50"/>
          <p:cNvSpPr txBox="1"/>
          <p:nvPr>
            <p:ph type="title"/>
          </p:nvPr>
        </p:nvSpPr>
        <p:spPr>
          <a:xfrm>
            <a:off x="2423750" y="374400"/>
            <a:ext cx="4371900" cy="6468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00000"/>
              <a:buNone/>
            </a:pPr>
            <a:r>
              <a:rPr lang="en" sz="2600">
                <a:solidFill>
                  <a:srgbClr val="BF9000"/>
                </a:solidFill>
                <a:latin typeface="Lexend Medium"/>
                <a:ea typeface="Lexend Medium"/>
                <a:cs typeface="Lexend Medium"/>
                <a:sym typeface="Lexend Medium"/>
              </a:rPr>
              <a:t>RANDOM FOREST</a:t>
            </a:r>
            <a:r>
              <a:rPr lang="en" sz="2600">
                <a:solidFill>
                  <a:srgbClr val="BF9000"/>
                </a:solidFill>
                <a:latin typeface="Lexend Medium"/>
                <a:ea typeface="Lexend Medium"/>
                <a:cs typeface="Lexend Medium"/>
                <a:sym typeface="Lexend Medium"/>
              </a:rPr>
              <a:t> - Metrics</a:t>
            </a:r>
            <a:endParaRPr/>
          </a:p>
        </p:txBody>
      </p:sp>
      <p:sp>
        <p:nvSpPr>
          <p:cNvPr id="362" name="Google Shape;362;p50"/>
          <p:cNvSpPr txBox="1"/>
          <p:nvPr/>
        </p:nvSpPr>
        <p:spPr>
          <a:xfrm>
            <a:off x="471125" y="1220625"/>
            <a:ext cx="29553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Random Forest</a:t>
            </a:r>
            <a:r>
              <a:rPr b="1" lang="en" sz="1200">
                <a:solidFill>
                  <a:srgbClr val="1F1F1F"/>
                </a:solidFill>
                <a:highlight>
                  <a:srgbClr val="FFFFFF"/>
                </a:highlight>
                <a:latin typeface="Lexend"/>
                <a:ea typeface="Lexend"/>
                <a:cs typeface="Lexend"/>
                <a:sym typeface="Lexend"/>
              </a:rPr>
              <a:t> Evaluation Metrics:</a:t>
            </a:r>
            <a:endParaRPr b="1" sz="1200">
              <a:solidFill>
                <a:srgbClr val="1F1F1F"/>
              </a:solidFill>
              <a:highlight>
                <a:srgbClr val="FFFFFF"/>
              </a:highlight>
              <a:latin typeface="Lexend"/>
              <a:ea typeface="Lexend"/>
              <a:cs typeface="Lexend"/>
              <a:sym typeface="Lexend"/>
            </a:endParaRPr>
          </a:p>
          <a:p>
            <a:pPr indent="0" lvl="0" marL="0" rtl="0" algn="l">
              <a:lnSpc>
                <a:spcPct val="115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Root Mean Squared Error (RMSE): </a:t>
            </a:r>
            <a:r>
              <a:rPr lang="en" sz="1200">
                <a:latin typeface="Lexend Light"/>
                <a:ea typeface="Lexend Light"/>
                <a:cs typeface="Lexend Light"/>
                <a:sym typeface="Lexend Light"/>
              </a:rPr>
              <a:t>6116.64</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Absolute Error (MAE): 3295.77</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Squared Error (MSE): </a:t>
            </a:r>
            <a:r>
              <a:rPr lang="en" sz="1200">
                <a:latin typeface="Lexend Light"/>
                <a:ea typeface="Lexend Light"/>
                <a:cs typeface="Lexend Light"/>
                <a:sym typeface="Lexend Light"/>
              </a:rPr>
              <a:t>37,444,453.09</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R-squared (R2): 0.85</a:t>
            </a:r>
            <a:endParaRPr sz="1200">
              <a:latin typeface="Lexend Light"/>
              <a:ea typeface="Lexend Light"/>
              <a:cs typeface="Lexend Light"/>
              <a:sym typeface="Lexend Light"/>
            </a:endParaRPr>
          </a:p>
        </p:txBody>
      </p:sp>
      <p:pic>
        <p:nvPicPr>
          <p:cNvPr id="363" name="Google Shape;363;p50"/>
          <p:cNvPicPr preferRelativeResize="0"/>
          <p:nvPr/>
        </p:nvPicPr>
        <p:blipFill>
          <a:blip r:embed="rId3">
            <a:alphaModFix/>
          </a:blip>
          <a:stretch>
            <a:fillRect/>
          </a:stretch>
        </p:blipFill>
        <p:spPr>
          <a:xfrm>
            <a:off x="3343250" y="1215500"/>
            <a:ext cx="5412774" cy="28425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67" name="Shape 367"/>
        <p:cNvGrpSpPr/>
        <p:nvPr/>
      </p:nvGrpSpPr>
      <p:grpSpPr>
        <a:xfrm>
          <a:off x="0" y="0"/>
          <a:ext cx="0" cy="0"/>
          <a:chOff x="0" y="0"/>
          <a:chExt cx="0" cy="0"/>
        </a:xfrm>
      </p:grpSpPr>
      <p:sp>
        <p:nvSpPr>
          <p:cNvPr id="368" name="Google Shape;368;p51"/>
          <p:cNvSpPr txBox="1"/>
          <p:nvPr>
            <p:ph type="title"/>
          </p:nvPr>
        </p:nvSpPr>
        <p:spPr>
          <a:xfrm>
            <a:off x="2098625" y="374400"/>
            <a:ext cx="56964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GRADIENT BOOSTING</a:t>
            </a:r>
            <a:r>
              <a:rPr lang="en" sz="2600">
                <a:solidFill>
                  <a:srgbClr val="BF9000"/>
                </a:solidFill>
                <a:latin typeface="Lexend Medium"/>
                <a:ea typeface="Lexend Medium"/>
                <a:cs typeface="Lexend Medium"/>
                <a:sym typeface="Lexend Medium"/>
              </a:rPr>
              <a:t> - Metrics</a:t>
            </a:r>
            <a:endParaRPr/>
          </a:p>
        </p:txBody>
      </p:sp>
      <p:sp>
        <p:nvSpPr>
          <p:cNvPr id="369" name="Google Shape;369;p51"/>
          <p:cNvSpPr txBox="1"/>
          <p:nvPr/>
        </p:nvSpPr>
        <p:spPr>
          <a:xfrm>
            <a:off x="471125" y="1220625"/>
            <a:ext cx="29553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Gradient Boosting</a:t>
            </a:r>
            <a:r>
              <a:rPr b="1" lang="en" sz="1200">
                <a:solidFill>
                  <a:srgbClr val="1F1F1F"/>
                </a:solidFill>
                <a:highlight>
                  <a:srgbClr val="FFFFFF"/>
                </a:highlight>
                <a:latin typeface="Lexend"/>
                <a:ea typeface="Lexend"/>
                <a:cs typeface="Lexend"/>
                <a:sym typeface="Lexend"/>
              </a:rPr>
              <a:t> Evaluation Metrics:</a:t>
            </a:r>
            <a:endParaRPr b="1" sz="1200">
              <a:solidFill>
                <a:srgbClr val="1F1F1F"/>
              </a:solidFill>
              <a:highlight>
                <a:srgbClr val="FFFFFF"/>
              </a:highlight>
              <a:latin typeface="Lexend"/>
              <a:ea typeface="Lexend"/>
              <a:cs typeface="Lexend"/>
              <a:sym typeface="Lexend"/>
            </a:endParaRPr>
          </a:p>
          <a:p>
            <a:pPr indent="0" lvl="0" marL="457200" rtl="0" algn="l">
              <a:lnSpc>
                <a:spcPct val="115000"/>
              </a:lnSpc>
              <a:spcBef>
                <a:spcPts val="0"/>
              </a:spcBef>
              <a:spcAft>
                <a:spcPts val="0"/>
              </a:spcAft>
              <a:buNone/>
            </a:pPr>
            <a:r>
              <a:t/>
            </a:r>
            <a:endParaRPr sz="1050">
              <a:solidFill>
                <a:srgbClr val="1F1F1F"/>
              </a:solidFill>
              <a:highlight>
                <a:srgbClr val="FFFFFF"/>
              </a:highlight>
              <a:latin typeface="Roboto"/>
              <a:ea typeface="Roboto"/>
              <a:cs typeface="Roboto"/>
              <a:sym typeface="Roboto"/>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Root Mean Squared Error (RMSE): </a:t>
            </a:r>
            <a:r>
              <a:rPr lang="en" sz="1200">
                <a:latin typeface="Lexend Light"/>
                <a:ea typeface="Lexend Light"/>
                <a:cs typeface="Lexend Light"/>
                <a:sym typeface="Lexend Light"/>
              </a:rPr>
              <a:t>7234.95</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Absolute Error (MAE): 3896.71</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Squared Error (MSE): </a:t>
            </a:r>
            <a:r>
              <a:rPr lang="en" sz="1200">
                <a:latin typeface="Lexend Light"/>
                <a:ea typeface="Lexend Light"/>
                <a:cs typeface="Lexend Light"/>
                <a:sym typeface="Lexend Light"/>
              </a:rPr>
              <a:t>52,355,774.68</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R-squared (R2): 0.81</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p:txBody>
      </p:sp>
      <p:pic>
        <p:nvPicPr>
          <p:cNvPr id="370" name="Google Shape;370;p51"/>
          <p:cNvPicPr preferRelativeResize="0"/>
          <p:nvPr/>
        </p:nvPicPr>
        <p:blipFill>
          <a:blip r:embed="rId3">
            <a:alphaModFix/>
          </a:blip>
          <a:stretch>
            <a:fillRect/>
          </a:stretch>
        </p:blipFill>
        <p:spPr>
          <a:xfrm>
            <a:off x="3482475" y="1220625"/>
            <a:ext cx="5412774" cy="2837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74" name="Shape 374"/>
        <p:cNvGrpSpPr/>
        <p:nvPr/>
      </p:nvGrpSpPr>
      <p:grpSpPr>
        <a:xfrm>
          <a:off x="0" y="0"/>
          <a:ext cx="0" cy="0"/>
          <a:chOff x="0" y="0"/>
          <a:chExt cx="0" cy="0"/>
        </a:xfrm>
      </p:grpSpPr>
      <p:sp>
        <p:nvSpPr>
          <p:cNvPr id="375" name="Google Shape;375;p52"/>
          <p:cNvSpPr txBox="1"/>
          <p:nvPr>
            <p:ph type="title"/>
          </p:nvPr>
        </p:nvSpPr>
        <p:spPr>
          <a:xfrm>
            <a:off x="2423750" y="374400"/>
            <a:ext cx="4371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LSTM</a:t>
            </a:r>
            <a:r>
              <a:rPr lang="en" sz="2600">
                <a:solidFill>
                  <a:srgbClr val="BF9000"/>
                </a:solidFill>
                <a:latin typeface="Lexend Medium"/>
                <a:ea typeface="Lexend Medium"/>
                <a:cs typeface="Lexend Medium"/>
                <a:sym typeface="Lexend Medium"/>
              </a:rPr>
              <a:t> - Metrics</a:t>
            </a:r>
            <a:endParaRPr/>
          </a:p>
        </p:txBody>
      </p:sp>
      <p:sp>
        <p:nvSpPr>
          <p:cNvPr id="376" name="Google Shape;376;p52"/>
          <p:cNvSpPr txBox="1"/>
          <p:nvPr/>
        </p:nvSpPr>
        <p:spPr>
          <a:xfrm>
            <a:off x="737700" y="1240375"/>
            <a:ext cx="29553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LSTM</a:t>
            </a:r>
            <a:r>
              <a:rPr b="1" lang="en" sz="1200">
                <a:solidFill>
                  <a:srgbClr val="1F1F1F"/>
                </a:solidFill>
                <a:highlight>
                  <a:srgbClr val="FFFFFF"/>
                </a:highlight>
                <a:latin typeface="Lexend"/>
                <a:ea typeface="Lexend"/>
                <a:cs typeface="Lexend"/>
                <a:sym typeface="Lexend"/>
              </a:rPr>
              <a:t> Evaluation Metrics:</a:t>
            </a:r>
            <a:endParaRPr b="1" sz="1200">
              <a:solidFill>
                <a:srgbClr val="1F1F1F"/>
              </a:solidFill>
              <a:highlight>
                <a:srgbClr val="FFFFFF"/>
              </a:highlight>
              <a:latin typeface="Lexend"/>
              <a:ea typeface="Lexend"/>
              <a:cs typeface="Lexend"/>
              <a:sym typeface="Lexend"/>
            </a:endParaRPr>
          </a:p>
          <a:p>
            <a:pPr indent="0" lvl="0" marL="0" rtl="0" algn="l">
              <a:lnSpc>
                <a:spcPct val="115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Root Mean Squared Error (RMSE): 1101674407.65</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Absolute Error (MAE): 1101674407.44</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Squared Error (MSE): 1.2136865004652488e+18</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R-squared (R2): -2665919967.17</a:t>
            </a:r>
            <a:endParaRPr sz="1200">
              <a:solidFill>
                <a:srgbClr val="1F1F1F"/>
              </a:solidFill>
              <a:highlight>
                <a:srgbClr val="FFFFFF"/>
              </a:highlight>
              <a:latin typeface="Lexend Light"/>
              <a:ea typeface="Lexend Light"/>
              <a:cs typeface="Lexend Light"/>
              <a:sym typeface="Lexend Light"/>
            </a:endParaRPr>
          </a:p>
        </p:txBody>
      </p:sp>
      <p:pic>
        <p:nvPicPr>
          <p:cNvPr id="377" name="Google Shape;377;p52"/>
          <p:cNvPicPr preferRelativeResize="0"/>
          <p:nvPr/>
        </p:nvPicPr>
        <p:blipFill rotWithShape="1">
          <a:blip r:embed="rId3">
            <a:alphaModFix/>
          </a:blip>
          <a:srcRect b="0" l="5553" r="0" t="0"/>
          <a:stretch/>
        </p:blipFill>
        <p:spPr>
          <a:xfrm>
            <a:off x="4339575" y="1021200"/>
            <a:ext cx="4200025" cy="3243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381" name="Shape 381"/>
        <p:cNvGrpSpPr/>
        <p:nvPr/>
      </p:nvGrpSpPr>
      <p:grpSpPr>
        <a:xfrm>
          <a:off x="0" y="0"/>
          <a:ext cx="0" cy="0"/>
          <a:chOff x="0" y="0"/>
          <a:chExt cx="0" cy="0"/>
        </a:xfrm>
      </p:grpSpPr>
      <p:sp>
        <p:nvSpPr>
          <p:cNvPr id="382" name="Google Shape;382;p53"/>
          <p:cNvSpPr txBox="1"/>
          <p:nvPr>
            <p:ph type="title"/>
          </p:nvPr>
        </p:nvSpPr>
        <p:spPr>
          <a:xfrm>
            <a:off x="2423750" y="374400"/>
            <a:ext cx="4371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LSTM Model Tuning</a:t>
            </a:r>
            <a:endParaRPr/>
          </a:p>
        </p:txBody>
      </p:sp>
      <p:sp>
        <p:nvSpPr>
          <p:cNvPr id="383" name="Google Shape;383;p53"/>
          <p:cNvSpPr txBox="1"/>
          <p:nvPr/>
        </p:nvSpPr>
        <p:spPr>
          <a:xfrm>
            <a:off x="471125" y="1220625"/>
            <a:ext cx="2955300" cy="294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LSTM Evaluation Metrics:</a:t>
            </a:r>
            <a:endParaRPr b="1" sz="1200">
              <a:solidFill>
                <a:srgbClr val="1F1F1F"/>
              </a:solidFill>
              <a:highlight>
                <a:srgbClr val="FFFFFF"/>
              </a:highlight>
              <a:latin typeface="Lexend"/>
              <a:ea typeface="Lexend"/>
              <a:cs typeface="Lexend"/>
              <a:sym typeface="Lexend"/>
            </a:endParaRPr>
          </a:p>
          <a:p>
            <a:pPr indent="0" lvl="0" marL="0" rtl="0" algn="l">
              <a:lnSpc>
                <a:spcPct val="115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Root Mean Squared Error (RMSE): 3787.76</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Absolute Error (MAE): 2617.98</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Mean Squared Error (MSE): 14347100.75</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R-squared (R2): 0.96</a:t>
            </a:r>
            <a:endParaRPr sz="1200">
              <a:latin typeface="Lexend Light"/>
              <a:ea typeface="Lexend Light"/>
              <a:cs typeface="Lexend Light"/>
              <a:sym typeface="Lexend Light"/>
            </a:endParaRPr>
          </a:p>
        </p:txBody>
      </p:sp>
      <p:pic>
        <p:nvPicPr>
          <p:cNvPr id="384" name="Google Shape;384;p53"/>
          <p:cNvPicPr preferRelativeResize="0"/>
          <p:nvPr/>
        </p:nvPicPr>
        <p:blipFill>
          <a:blip r:embed="rId3">
            <a:alphaModFix/>
          </a:blip>
          <a:stretch>
            <a:fillRect/>
          </a:stretch>
        </p:blipFill>
        <p:spPr>
          <a:xfrm>
            <a:off x="3702125" y="1145200"/>
            <a:ext cx="5169001" cy="28531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388" name="Shape 388"/>
        <p:cNvGrpSpPr/>
        <p:nvPr/>
      </p:nvGrpSpPr>
      <p:grpSpPr>
        <a:xfrm>
          <a:off x="0" y="0"/>
          <a:ext cx="0" cy="0"/>
          <a:chOff x="0" y="0"/>
          <a:chExt cx="0" cy="0"/>
        </a:xfrm>
      </p:grpSpPr>
      <p:sp>
        <p:nvSpPr>
          <p:cNvPr id="389" name="Google Shape;389;p54"/>
          <p:cNvSpPr txBox="1"/>
          <p:nvPr>
            <p:ph type="title"/>
          </p:nvPr>
        </p:nvSpPr>
        <p:spPr>
          <a:xfrm>
            <a:off x="1786900" y="374400"/>
            <a:ext cx="5577900" cy="646800"/>
          </a:xfrm>
          <a:prstGeom prst="rect">
            <a:avLst/>
          </a:prstGeom>
          <a:noFill/>
          <a:ln>
            <a:noFill/>
          </a:ln>
        </p:spPr>
        <p:txBody>
          <a:bodyPr anchorCtr="0" anchor="t" bIns="91425" lIns="91425" spcFirstLastPara="1" rIns="91425" wrap="square" tIns="91425">
            <a:normAutofit fontScale="90000"/>
          </a:bodyPr>
          <a:lstStyle/>
          <a:p>
            <a:pPr indent="0" lvl="0" marL="0" rtl="0" algn="ctr">
              <a:spcBef>
                <a:spcPts val="0"/>
              </a:spcBef>
              <a:spcAft>
                <a:spcPts val="0"/>
              </a:spcAft>
              <a:buSzPct val="100000"/>
              <a:buNone/>
            </a:pPr>
            <a:r>
              <a:rPr lang="en" sz="2600">
                <a:solidFill>
                  <a:srgbClr val="BF9000"/>
                </a:solidFill>
                <a:latin typeface="Lexend Medium"/>
                <a:ea typeface="Lexend Medium"/>
                <a:cs typeface="Lexend Medium"/>
                <a:sym typeface="Lexend Medium"/>
              </a:rPr>
              <a:t>Model Performance Comparison</a:t>
            </a:r>
            <a:endParaRPr/>
          </a:p>
        </p:txBody>
      </p:sp>
      <p:sp>
        <p:nvSpPr>
          <p:cNvPr id="390" name="Google Shape;390;p54"/>
          <p:cNvSpPr txBox="1"/>
          <p:nvPr/>
        </p:nvSpPr>
        <p:spPr>
          <a:xfrm>
            <a:off x="698175" y="1220625"/>
            <a:ext cx="3487800" cy="3231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Evaluation Metrics:</a:t>
            </a:r>
            <a:endParaRPr b="1" sz="1200">
              <a:solidFill>
                <a:srgbClr val="1F1F1F"/>
              </a:solidFill>
              <a:highlight>
                <a:srgbClr val="FFFFFF"/>
              </a:highlight>
              <a:latin typeface="Lexend"/>
              <a:ea typeface="Lexend"/>
              <a:cs typeface="Lexend"/>
              <a:sym typeface="Lexend"/>
            </a:endParaRPr>
          </a:p>
          <a:p>
            <a:pPr indent="0" lvl="0" marL="0" rtl="0" algn="l">
              <a:lnSpc>
                <a:spcPct val="115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15000"/>
              </a:lnSpc>
              <a:spcBef>
                <a:spcPts val="600"/>
              </a:spcBef>
              <a:spcAft>
                <a:spcPts val="0"/>
              </a:spcAft>
              <a:buClr>
                <a:srgbClr val="1F1F1F"/>
              </a:buClr>
              <a:buSzPts val="1200"/>
              <a:buFont typeface="Roboto"/>
              <a:buChar char="●"/>
            </a:pPr>
            <a:r>
              <a:rPr b="1" lang="en" sz="1200">
                <a:solidFill>
                  <a:srgbClr val="1F1F1F"/>
                </a:solidFill>
                <a:highlight>
                  <a:srgbClr val="FFFFFF"/>
                </a:highlight>
                <a:latin typeface="Lexend"/>
                <a:ea typeface="Lexend"/>
                <a:cs typeface="Lexend"/>
                <a:sym typeface="Lexend"/>
              </a:rPr>
              <a:t>Mean Squared Error (MSE)</a:t>
            </a:r>
            <a:r>
              <a:rPr lang="en" sz="1200">
                <a:solidFill>
                  <a:srgbClr val="1F1F1F"/>
                </a:solidFill>
                <a:highlight>
                  <a:srgbClr val="FFFFFF"/>
                </a:highlight>
                <a:latin typeface="Lexend Light"/>
                <a:ea typeface="Lexend Light"/>
                <a:cs typeface="Lexend Light"/>
                <a:sym typeface="Lexend Light"/>
              </a:rPr>
              <a:t>: Measures the average squared difference between actual and predicted prices.</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Lexend"/>
                <a:ea typeface="Lexend"/>
                <a:cs typeface="Lexend"/>
                <a:sym typeface="Lexend"/>
              </a:rPr>
              <a:t>Root Mean Squared Error (RMSE)</a:t>
            </a:r>
            <a:r>
              <a:rPr lang="en" sz="1200">
                <a:solidFill>
                  <a:srgbClr val="1F1F1F"/>
                </a:solidFill>
                <a:highlight>
                  <a:srgbClr val="FFFFFF"/>
                </a:highlight>
                <a:latin typeface="Lexend Light"/>
                <a:ea typeface="Lexend Light"/>
                <a:cs typeface="Lexend Light"/>
                <a:sym typeface="Lexend Light"/>
              </a:rPr>
              <a:t>: Provides the error in the same units as the target variable.</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Lexend"/>
                <a:ea typeface="Lexend"/>
                <a:cs typeface="Lexend"/>
                <a:sym typeface="Lexend"/>
              </a:rPr>
              <a:t>Mean Absolute Error (MAE)</a:t>
            </a:r>
            <a:r>
              <a:rPr lang="en" sz="1200">
                <a:solidFill>
                  <a:srgbClr val="1F1F1F"/>
                </a:solidFill>
                <a:highlight>
                  <a:srgbClr val="FFFFFF"/>
                </a:highlight>
                <a:latin typeface="Lexend Light"/>
                <a:ea typeface="Lexend Light"/>
                <a:cs typeface="Lexend Light"/>
                <a:sym typeface="Lexend Light"/>
              </a:rPr>
              <a:t>: Measures the average magnitude of prediction errors.</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b="1" lang="en" sz="1200">
                <a:solidFill>
                  <a:srgbClr val="1F1F1F"/>
                </a:solidFill>
                <a:highlight>
                  <a:srgbClr val="FFFFFF"/>
                </a:highlight>
                <a:latin typeface="Lexend"/>
                <a:ea typeface="Lexend"/>
                <a:cs typeface="Lexend"/>
                <a:sym typeface="Lexend"/>
              </a:rPr>
              <a:t>R-squared (R²)</a:t>
            </a:r>
            <a:r>
              <a:rPr lang="en" sz="1200">
                <a:solidFill>
                  <a:srgbClr val="1F1F1F"/>
                </a:solidFill>
                <a:highlight>
                  <a:srgbClr val="FFFFFF"/>
                </a:highlight>
                <a:latin typeface="Lexend Light"/>
                <a:ea typeface="Lexend Light"/>
                <a:cs typeface="Lexend Light"/>
                <a:sym typeface="Lexend Light"/>
              </a:rPr>
              <a:t>: Represents the proportion of variance explained by the model.</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120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p:txBody>
      </p:sp>
      <p:graphicFrame>
        <p:nvGraphicFramePr>
          <p:cNvPr id="391" name="Google Shape;391;p54"/>
          <p:cNvGraphicFramePr/>
          <p:nvPr/>
        </p:nvGraphicFramePr>
        <p:xfrm>
          <a:off x="4572000" y="1499738"/>
          <a:ext cx="3000000" cy="3000000"/>
        </p:xfrm>
        <a:graphic>
          <a:graphicData uri="http://schemas.openxmlformats.org/drawingml/2006/table">
            <a:tbl>
              <a:tblPr>
                <a:noFill/>
                <a:tableStyleId>{48889A68-9FDF-47C6-B77D-874217D80AE3}</a:tableStyleId>
              </a:tblPr>
              <a:tblGrid>
                <a:gridCol w="927500"/>
                <a:gridCol w="1200275"/>
                <a:gridCol w="856350"/>
                <a:gridCol w="1016825"/>
              </a:tblGrid>
              <a:tr h="431600">
                <a:tc>
                  <a:txBody>
                    <a:bodyPr/>
                    <a:lstStyle/>
                    <a:p>
                      <a:pPr indent="0" lvl="0" marL="0" rtl="0" algn="ctr">
                        <a:spcBef>
                          <a:spcPts val="0"/>
                        </a:spcBef>
                        <a:spcAft>
                          <a:spcPts val="0"/>
                        </a:spcAft>
                        <a:buNone/>
                      </a:pPr>
                      <a:r>
                        <a:rPr lang="en" sz="1200">
                          <a:latin typeface="Lexend Light"/>
                          <a:ea typeface="Lexend Light"/>
                          <a:cs typeface="Lexend Light"/>
                          <a:sym typeface="Lexend Light"/>
                        </a:rPr>
                        <a:t>Model</a:t>
                      </a:r>
                      <a:endParaRPr sz="1200">
                        <a:latin typeface="Lexend Light"/>
                        <a:ea typeface="Lexend Light"/>
                        <a:cs typeface="Lexend Light"/>
                        <a:sym typeface="Lexend Light"/>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200">
                          <a:latin typeface="Lexend Light"/>
                          <a:ea typeface="Lexend Light"/>
                          <a:cs typeface="Lexend Light"/>
                          <a:sym typeface="Lexend Light"/>
                        </a:rPr>
                        <a:t>MSE</a:t>
                      </a:r>
                      <a:endParaRPr sz="1200">
                        <a:latin typeface="Lexend Light"/>
                        <a:ea typeface="Lexend Light"/>
                        <a:cs typeface="Lexend Light"/>
                        <a:sym typeface="Lexend Light"/>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200">
                          <a:latin typeface="Lexend Light"/>
                          <a:ea typeface="Lexend Light"/>
                          <a:cs typeface="Lexend Light"/>
                          <a:sym typeface="Lexend Light"/>
                        </a:rPr>
                        <a:t>RMSE</a:t>
                      </a:r>
                      <a:endParaRPr sz="1200">
                        <a:latin typeface="Lexend Light"/>
                        <a:ea typeface="Lexend Light"/>
                        <a:cs typeface="Lexend Light"/>
                        <a:sym typeface="Lexend Light"/>
                      </a:endParaRPr>
                    </a:p>
                  </a:txBody>
                  <a:tcPr marT="91425" marB="91425" marR="91425" marL="91425">
                    <a:solidFill>
                      <a:srgbClr val="FFD966"/>
                    </a:solidFill>
                  </a:tcPr>
                </a:tc>
                <a:tc>
                  <a:txBody>
                    <a:bodyPr/>
                    <a:lstStyle/>
                    <a:p>
                      <a:pPr indent="0" lvl="0" marL="0" rtl="0" algn="ctr">
                        <a:spcBef>
                          <a:spcPts val="0"/>
                        </a:spcBef>
                        <a:spcAft>
                          <a:spcPts val="0"/>
                        </a:spcAft>
                        <a:buNone/>
                      </a:pPr>
                      <a:r>
                        <a:rPr lang="en" sz="1200">
                          <a:latin typeface="Lexend Light"/>
                          <a:ea typeface="Lexend Light"/>
                          <a:cs typeface="Lexend Light"/>
                          <a:sym typeface="Lexend Light"/>
                        </a:rPr>
                        <a:t>R-Squared</a:t>
                      </a:r>
                      <a:endParaRPr sz="1200">
                        <a:latin typeface="Lexend Light"/>
                        <a:ea typeface="Lexend Light"/>
                        <a:cs typeface="Lexend Light"/>
                        <a:sym typeface="Lexend Light"/>
                      </a:endParaRPr>
                    </a:p>
                  </a:txBody>
                  <a:tcPr marT="91425" marB="91425" marR="91425" marL="91425">
                    <a:solidFill>
                      <a:srgbClr val="FFD966"/>
                    </a:solidFill>
                  </a:tcPr>
                </a:tc>
              </a:tr>
              <a:tr h="513925">
                <a:tc>
                  <a:txBody>
                    <a:bodyPr/>
                    <a:lstStyle/>
                    <a:p>
                      <a:pPr indent="0" lvl="0" marL="0" rtl="0" algn="ctr">
                        <a:spcBef>
                          <a:spcPts val="0"/>
                        </a:spcBef>
                        <a:spcAft>
                          <a:spcPts val="0"/>
                        </a:spcAft>
                        <a:buNone/>
                      </a:pPr>
                      <a:r>
                        <a:rPr lang="en" sz="1200">
                          <a:latin typeface="Lexend Light"/>
                          <a:ea typeface="Lexend Light"/>
                          <a:cs typeface="Lexend Light"/>
                          <a:sym typeface="Lexend Light"/>
                        </a:rPr>
                        <a:t>ARIMA</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347,173,971.42</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18,630.65</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0.72</a:t>
                      </a:r>
                      <a:endParaRPr sz="1200">
                        <a:latin typeface="Lexend Light"/>
                        <a:ea typeface="Lexend Light"/>
                        <a:cs typeface="Lexend Light"/>
                        <a:sym typeface="Lexend Light"/>
                      </a:endParaRPr>
                    </a:p>
                  </a:txBody>
                  <a:tcPr marT="91425" marB="91425" marR="91425" marL="91425"/>
                </a:tc>
              </a:tr>
              <a:tr h="513925">
                <a:tc>
                  <a:txBody>
                    <a:bodyPr/>
                    <a:lstStyle/>
                    <a:p>
                      <a:pPr indent="0" lvl="0" marL="0" rtl="0" algn="ctr">
                        <a:spcBef>
                          <a:spcPts val="0"/>
                        </a:spcBef>
                        <a:spcAft>
                          <a:spcPts val="0"/>
                        </a:spcAft>
                        <a:buNone/>
                      </a:pPr>
                      <a:r>
                        <a:rPr lang="en" sz="1200">
                          <a:latin typeface="Lexend Light"/>
                          <a:ea typeface="Lexend Light"/>
                          <a:cs typeface="Lexend Light"/>
                          <a:sym typeface="Lexend Light"/>
                        </a:rPr>
                        <a:t>Random Forest</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37,444,453.09</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6116.64</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0.85</a:t>
                      </a:r>
                      <a:endParaRPr sz="1200">
                        <a:latin typeface="Lexend Light"/>
                        <a:ea typeface="Lexend Light"/>
                        <a:cs typeface="Lexend Light"/>
                        <a:sym typeface="Lexend Light"/>
                      </a:endParaRPr>
                    </a:p>
                  </a:txBody>
                  <a:tcPr marT="91425" marB="91425" marR="91425" marL="91425"/>
                </a:tc>
              </a:tr>
              <a:tr h="513925">
                <a:tc>
                  <a:txBody>
                    <a:bodyPr/>
                    <a:lstStyle/>
                    <a:p>
                      <a:pPr indent="0" lvl="0" marL="0" rtl="0" algn="ctr">
                        <a:spcBef>
                          <a:spcPts val="0"/>
                        </a:spcBef>
                        <a:spcAft>
                          <a:spcPts val="0"/>
                        </a:spcAft>
                        <a:buNone/>
                      </a:pPr>
                      <a:r>
                        <a:rPr lang="en" sz="1200">
                          <a:latin typeface="Lexend Light"/>
                          <a:ea typeface="Lexend Light"/>
                          <a:cs typeface="Lexend Light"/>
                          <a:sym typeface="Lexend Light"/>
                        </a:rPr>
                        <a:t>Gradient Boosting</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52,355,774.68</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7234.95</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0.81</a:t>
                      </a:r>
                      <a:endParaRPr sz="1200">
                        <a:latin typeface="Lexend Light"/>
                        <a:ea typeface="Lexend Light"/>
                        <a:cs typeface="Lexend Light"/>
                        <a:sym typeface="Lexend Light"/>
                      </a:endParaRPr>
                    </a:p>
                  </a:txBody>
                  <a:tcPr marT="91425" marB="91425" marR="91425" marL="91425"/>
                </a:tc>
              </a:tr>
              <a:tr h="513925">
                <a:tc>
                  <a:txBody>
                    <a:bodyPr/>
                    <a:lstStyle/>
                    <a:p>
                      <a:pPr indent="0" lvl="0" marL="0" rtl="0" algn="ctr">
                        <a:spcBef>
                          <a:spcPts val="0"/>
                        </a:spcBef>
                        <a:spcAft>
                          <a:spcPts val="0"/>
                        </a:spcAft>
                        <a:buNone/>
                      </a:pPr>
                      <a:r>
                        <a:rPr lang="en" sz="1200">
                          <a:latin typeface="Lexend Light"/>
                          <a:ea typeface="Lexend Light"/>
                          <a:cs typeface="Lexend Light"/>
                          <a:sym typeface="Lexend Light"/>
                        </a:rPr>
                        <a:t>LSTM</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14,347,100.00</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3787.76</a:t>
                      </a:r>
                      <a:endParaRPr sz="1200">
                        <a:latin typeface="Lexend Light"/>
                        <a:ea typeface="Lexend Light"/>
                        <a:cs typeface="Lexend Light"/>
                        <a:sym typeface="Lexend Light"/>
                      </a:endParaRPr>
                    </a:p>
                  </a:txBody>
                  <a:tcPr marT="91425" marB="91425" marR="91425" marL="91425"/>
                </a:tc>
                <a:tc>
                  <a:txBody>
                    <a:bodyPr/>
                    <a:lstStyle/>
                    <a:p>
                      <a:pPr indent="0" lvl="0" marL="0" rtl="0" algn="ctr">
                        <a:spcBef>
                          <a:spcPts val="0"/>
                        </a:spcBef>
                        <a:spcAft>
                          <a:spcPts val="0"/>
                        </a:spcAft>
                        <a:buNone/>
                      </a:pPr>
                      <a:r>
                        <a:rPr lang="en" sz="1200">
                          <a:latin typeface="Lexend Light"/>
                          <a:ea typeface="Lexend Light"/>
                          <a:cs typeface="Lexend Light"/>
                          <a:sym typeface="Lexend Light"/>
                        </a:rPr>
                        <a:t>0.96</a:t>
                      </a:r>
                      <a:endParaRPr sz="1200">
                        <a:latin typeface="Lexend Light"/>
                        <a:ea typeface="Lexend Light"/>
                        <a:cs typeface="Lexend Light"/>
                        <a:sym typeface="Lexend Light"/>
                      </a:endParaRPr>
                    </a:p>
                  </a:txBody>
                  <a:tcPr marT="91425" marB="91425" marR="91425" marL="91425"/>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95" name="Shape 395"/>
        <p:cNvGrpSpPr/>
        <p:nvPr/>
      </p:nvGrpSpPr>
      <p:grpSpPr>
        <a:xfrm>
          <a:off x="0" y="0"/>
          <a:ext cx="0" cy="0"/>
          <a:chOff x="0" y="0"/>
          <a:chExt cx="0" cy="0"/>
        </a:xfrm>
      </p:grpSpPr>
      <p:pic>
        <p:nvPicPr>
          <p:cNvPr id="396" name="Google Shape;396;p55"/>
          <p:cNvPicPr preferRelativeResize="0"/>
          <p:nvPr/>
        </p:nvPicPr>
        <p:blipFill>
          <a:blip r:embed="rId3">
            <a:alphaModFix/>
          </a:blip>
          <a:stretch>
            <a:fillRect/>
          </a:stretch>
        </p:blipFill>
        <p:spPr>
          <a:xfrm>
            <a:off x="385025" y="1372250"/>
            <a:ext cx="8421125" cy="3050575"/>
          </a:xfrm>
          <a:prstGeom prst="rect">
            <a:avLst/>
          </a:prstGeom>
          <a:noFill/>
          <a:ln>
            <a:noFill/>
          </a:ln>
        </p:spPr>
      </p:pic>
      <p:sp>
        <p:nvSpPr>
          <p:cNvPr id="397" name="Google Shape;397;p55"/>
          <p:cNvSpPr txBox="1"/>
          <p:nvPr>
            <p:ph type="title"/>
          </p:nvPr>
        </p:nvSpPr>
        <p:spPr>
          <a:xfrm>
            <a:off x="1786900" y="374400"/>
            <a:ext cx="5577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Model Performance Visualization</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401" name="Shape 401"/>
        <p:cNvGrpSpPr/>
        <p:nvPr/>
      </p:nvGrpSpPr>
      <p:grpSpPr>
        <a:xfrm>
          <a:off x="0" y="0"/>
          <a:ext cx="0" cy="0"/>
          <a:chOff x="0" y="0"/>
          <a:chExt cx="0" cy="0"/>
        </a:xfrm>
      </p:grpSpPr>
      <p:sp>
        <p:nvSpPr>
          <p:cNvPr id="402" name="Google Shape;402;p56"/>
          <p:cNvSpPr txBox="1"/>
          <p:nvPr>
            <p:ph type="title"/>
          </p:nvPr>
        </p:nvSpPr>
        <p:spPr>
          <a:xfrm>
            <a:off x="1786900" y="374400"/>
            <a:ext cx="5577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Random Forest Forecasting</a:t>
            </a:r>
            <a:endParaRPr/>
          </a:p>
        </p:txBody>
      </p:sp>
      <p:pic>
        <p:nvPicPr>
          <p:cNvPr id="403" name="Google Shape;403;p56"/>
          <p:cNvPicPr preferRelativeResize="0"/>
          <p:nvPr/>
        </p:nvPicPr>
        <p:blipFill>
          <a:blip r:embed="rId3">
            <a:alphaModFix/>
          </a:blip>
          <a:stretch>
            <a:fillRect/>
          </a:stretch>
        </p:blipFill>
        <p:spPr>
          <a:xfrm>
            <a:off x="4205625" y="1362375"/>
            <a:ext cx="4262726" cy="2885225"/>
          </a:xfrm>
          <a:prstGeom prst="rect">
            <a:avLst/>
          </a:prstGeom>
          <a:noFill/>
          <a:ln>
            <a:noFill/>
          </a:ln>
        </p:spPr>
      </p:pic>
      <p:sp>
        <p:nvSpPr>
          <p:cNvPr id="404" name="Google Shape;404;p56"/>
          <p:cNvSpPr txBox="1"/>
          <p:nvPr/>
        </p:nvSpPr>
        <p:spPr>
          <a:xfrm>
            <a:off x="826525" y="1121900"/>
            <a:ext cx="3487800" cy="32319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600"/>
              </a:spcBef>
              <a:spcAft>
                <a:spcPts val="0"/>
              </a:spcAft>
              <a:buNone/>
            </a:pPr>
            <a:r>
              <a:rPr b="1" lang="en" sz="1200">
                <a:solidFill>
                  <a:srgbClr val="1F1F1F"/>
                </a:solidFill>
                <a:highlight>
                  <a:srgbClr val="FFFFFF"/>
                </a:highlight>
                <a:latin typeface="Lexend"/>
                <a:ea typeface="Lexend"/>
                <a:cs typeface="Lexend"/>
                <a:sym typeface="Lexend"/>
              </a:rPr>
              <a:t>Sample Forecast Prices</a:t>
            </a:r>
            <a:endParaRPr b="1" sz="1200">
              <a:solidFill>
                <a:srgbClr val="1F1F1F"/>
              </a:solidFill>
              <a:highlight>
                <a:srgbClr val="FFFFFF"/>
              </a:highlight>
              <a:latin typeface="Lexend"/>
              <a:ea typeface="Lexend"/>
              <a:cs typeface="Lexend"/>
              <a:sym typeface="Lexend"/>
            </a:endParaRPr>
          </a:p>
          <a:p>
            <a:pPr indent="0" lvl="0" marL="457200" rtl="0" algn="l">
              <a:lnSpc>
                <a:spcPct val="115000"/>
              </a:lnSpc>
              <a:spcBef>
                <a:spcPts val="1200"/>
              </a:spcBef>
              <a:spcAft>
                <a:spcPts val="0"/>
              </a:spcAft>
              <a:buNone/>
            </a:pPr>
            <a:r>
              <a:t/>
            </a:r>
            <a:endParaRPr b="1" sz="1200">
              <a:solidFill>
                <a:srgbClr val="1F1F1F"/>
              </a:solidFill>
              <a:highlight>
                <a:srgbClr val="FFFFFF"/>
              </a:highlight>
              <a:latin typeface="Lexend"/>
              <a:ea typeface="Lexend"/>
              <a:cs typeface="Lexend"/>
              <a:sym typeface="Lexend"/>
            </a:endParaRPr>
          </a:p>
          <a:p>
            <a:pPr indent="0" lvl="0" marL="457200" rtl="0" algn="l">
              <a:lnSpc>
                <a:spcPct val="115000"/>
              </a:lnSpc>
              <a:spcBef>
                <a:spcPts val="120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p:txBody>
      </p:sp>
      <p:pic>
        <p:nvPicPr>
          <p:cNvPr id="405" name="Google Shape;405;p56"/>
          <p:cNvPicPr preferRelativeResize="0"/>
          <p:nvPr/>
        </p:nvPicPr>
        <p:blipFill>
          <a:blip r:embed="rId4">
            <a:alphaModFix/>
          </a:blip>
          <a:stretch>
            <a:fillRect/>
          </a:stretch>
        </p:blipFill>
        <p:spPr>
          <a:xfrm>
            <a:off x="1010000" y="1678300"/>
            <a:ext cx="2563800" cy="2542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409" name="Shape 409"/>
        <p:cNvGrpSpPr/>
        <p:nvPr/>
      </p:nvGrpSpPr>
      <p:grpSpPr>
        <a:xfrm>
          <a:off x="0" y="0"/>
          <a:ext cx="0" cy="0"/>
          <a:chOff x="0" y="0"/>
          <a:chExt cx="0" cy="0"/>
        </a:xfrm>
      </p:grpSpPr>
      <p:sp>
        <p:nvSpPr>
          <p:cNvPr id="410" name="Google Shape;410;p57"/>
          <p:cNvSpPr txBox="1"/>
          <p:nvPr>
            <p:ph type="title"/>
          </p:nvPr>
        </p:nvSpPr>
        <p:spPr>
          <a:xfrm>
            <a:off x="1786900" y="374400"/>
            <a:ext cx="5577900" cy="6468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LSTM </a:t>
            </a:r>
            <a:r>
              <a:rPr lang="en" sz="2600">
                <a:solidFill>
                  <a:srgbClr val="BF9000"/>
                </a:solidFill>
                <a:latin typeface="Lexend Medium"/>
                <a:ea typeface="Lexend Medium"/>
                <a:cs typeface="Lexend Medium"/>
                <a:sym typeface="Lexend Medium"/>
              </a:rPr>
              <a:t>Forecasting</a:t>
            </a:r>
            <a:endParaRPr/>
          </a:p>
        </p:txBody>
      </p:sp>
      <p:pic>
        <p:nvPicPr>
          <p:cNvPr id="411" name="Google Shape;411;p57"/>
          <p:cNvPicPr preferRelativeResize="0"/>
          <p:nvPr/>
        </p:nvPicPr>
        <p:blipFill rotWithShape="1">
          <a:blip r:embed="rId3">
            <a:alphaModFix/>
          </a:blip>
          <a:srcRect b="0" l="0" r="0" t="0"/>
          <a:stretch/>
        </p:blipFill>
        <p:spPr>
          <a:xfrm>
            <a:off x="1401875" y="1193350"/>
            <a:ext cx="6476251" cy="304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415" name="Shape 415"/>
        <p:cNvGrpSpPr/>
        <p:nvPr/>
      </p:nvGrpSpPr>
      <p:grpSpPr>
        <a:xfrm>
          <a:off x="0" y="0"/>
          <a:ext cx="0" cy="0"/>
          <a:chOff x="0" y="0"/>
          <a:chExt cx="0" cy="0"/>
        </a:xfrm>
      </p:grpSpPr>
      <p:sp>
        <p:nvSpPr>
          <p:cNvPr id="416" name="Google Shape;416;p58"/>
          <p:cNvSpPr txBox="1"/>
          <p:nvPr>
            <p:ph type="title"/>
          </p:nvPr>
        </p:nvSpPr>
        <p:spPr>
          <a:xfrm>
            <a:off x="819150" y="381600"/>
            <a:ext cx="7505700" cy="9546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User Interface</a:t>
            </a:r>
            <a:endParaRPr/>
          </a:p>
        </p:txBody>
      </p:sp>
      <p:pic>
        <p:nvPicPr>
          <p:cNvPr id="417" name="Google Shape;417;p58"/>
          <p:cNvPicPr preferRelativeResize="0"/>
          <p:nvPr/>
        </p:nvPicPr>
        <p:blipFill>
          <a:blip r:embed="rId3">
            <a:alphaModFix/>
          </a:blip>
          <a:stretch>
            <a:fillRect/>
          </a:stretch>
        </p:blipFill>
        <p:spPr>
          <a:xfrm>
            <a:off x="3682375" y="1227600"/>
            <a:ext cx="5130127" cy="3278426"/>
          </a:xfrm>
          <a:prstGeom prst="rect">
            <a:avLst/>
          </a:prstGeom>
          <a:noFill/>
          <a:ln>
            <a:noFill/>
          </a:ln>
        </p:spPr>
      </p:pic>
      <p:sp>
        <p:nvSpPr>
          <p:cNvPr id="418" name="Google Shape;418;p58"/>
          <p:cNvSpPr txBox="1"/>
          <p:nvPr/>
        </p:nvSpPr>
        <p:spPr>
          <a:xfrm>
            <a:off x="500750" y="1148625"/>
            <a:ext cx="3408600" cy="29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1F1F1F"/>
                </a:solidFill>
                <a:highlight>
                  <a:srgbClr val="FFFFFF"/>
                </a:highlight>
                <a:latin typeface="Lexend"/>
                <a:ea typeface="Lexend"/>
                <a:cs typeface="Lexend"/>
                <a:sym typeface="Lexend"/>
              </a:rPr>
              <a:t>  UI Components:</a:t>
            </a:r>
            <a:endParaRPr b="1" sz="1200">
              <a:solidFill>
                <a:srgbClr val="1F1F1F"/>
              </a:solidFill>
              <a:highlight>
                <a:srgbClr val="FFFFFF"/>
              </a:highlight>
              <a:latin typeface="Lexend"/>
              <a:ea typeface="Lexend"/>
              <a:cs typeface="Lexend"/>
              <a:sym typeface="Lexend"/>
            </a:endParaRPr>
          </a:p>
          <a:p>
            <a:pPr indent="0" lvl="0" marL="0" rtl="0" algn="l">
              <a:lnSpc>
                <a:spcPct val="100000"/>
              </a:lnSpc>
              <a:spcBef>
                <a:spcPts val="0"/>
              </a:spcBef>
              <a:spcAft>
                <a:spcPts val="0"/>
              </a:spcAft>
              <a:buNone/>
            </a:pPr>
            <a:r>
              <a:t/>
            </a:r>
            <a:endParaRPr b="1" sz="1200">
              <a:solidFill>
                <a:srgbClr val="1F1F1F"/>
              </a:solidFill>
              <a:highlight>
                <a:srgbClr val="FFFFFF"/>
              </a:highlight>
              <a:latin typeface="Lexend"/>
              <a:ea typeface="Lexend"/>
              <a:cs typeface="Lexend"/>
              <a:sym typeface="Lexend"/>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Gradio Based Interactive User Interface.</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Option to select the model (Eg: ARIMA, Random Forest, XGBoost, LSTM)</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Bar to select the duration of desired forecast window (Eg:30)</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Model’s Forecast Visualization and Metrics display.</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Deployed in Hugging Face.</a:t>
            </a:r>
            <a:endParaRPr sz="1200">
              <a:solidFill>
                <a:srgbClr val="1F1F1F"/>
              </a:solidFill>
              <a:highlight>
                <a:srgbClr val="FFFFFF"/>
              </a:highlight>
              <a:latin typeface="Lexend Light"/>
              <a:ea typeface="Lexend Light"/>
              <a:cs typeface="Lexend Light"/>
              <a:sym typeface="Lexen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4E"/>
        </a:solidFill>
      </p:bgPr>
    </p:bg>
    <p:spTree>
      <p:nvGrpSpPr>
        <p:cNvPr id="271" name="Shape 271"/>
        <p:cNvGrpSpPr/>
        <p:nvPr/>
      </p:nvGrpSpPr>
      <p:grpSpPr>
        <a:xfrm>
          <a:off x="0" y="0"/>
          <a:ext cx="0" cy="0"/>
          <a:chOff x="0" y="0"/>
          <a:chExt cx="0" cy="0"/>
        </a:xfrm>
      </p:grpSpPr>
      <p:sp>
        <p:nvSpPr>
          <p:cNvPr id="272" name="Google Shape;272;p41"/>
          <p:cNvSpPr txBox="1"/>
          <p:nvPr/>
        </p:nvSpPr>
        <p:spPr>
          <a:xfrm>
            <a:off x="300275" y="778575"/>
            <a:ext cx="3879900" cy="373800"/>
          </a:xfrm>
          <a:prstGeom prst="rect">
            <a:avLst/>
          </a:prstGeom>
          <a:noFill/>
          <a:ln>
            <a:noFill/>
          </a:ln>
        </p:spPr>
        <p:txBody>
          <a:bodyPr anchorCtr="0" anchor="t" bIns="91425" lIns="91425" spcFirstLastPara="1" rIns="91425" wrap="square" tIns="91425">
            <a:spAutoFit/>
          </a:bodyPr>
          <a:lstStyle/>
          <a:p>
            <a:pPr indent="0" lvl="0" marL="0" marR="0" rtl="0" algn="l">
              <a:lnSpc>
                <a:spcPct val="94534"/>
              </a:lnSpc>
              <a:spcBef>
                <a:spcPts val="0"/>
              </a:spcBef>
              <a:spcAft>
                <a:spcPts val="0"/>
              </a:spcAft>
              <a:buClr>
                <a:srgbClr val="000000"/>
              </a:buClr>
              <a:buSzPts val="1400"/>
              <a:buFont typeface="Arial"/>
              <a:buNone/>
            </a:pPr>
            <a:r>
              <a:t/>
            </a:r>
            <a:endParaRPr i="0" sz="1300" u="none" cap="none" strike="noStrike">
              <a:solidFill>
                <a:srgbClr val="000000"/>
              </a:solidFill>
              <a:latin typeface="Nunito"/>
              <a:ea typeface="Nunito"/>
              <a:cs typeface="Nunito"/>
              <a:sym typeface="Nunito"/>
            </a:endParaRPr>
          </a:p>
        </p:txBody>
      </p:sp>
      <p:sp>
        <p:nvSpPr>
          <p:cNvPr id="273" name="Google Shape;273;p41"/>
          <p:cNvSpPr txBox="1"/>
          <p:nvPr/>
        </p:nvSpPr>
        <p:spPr>
          <a:xfrm>
            <a:off x="3402875" y="248375"/>
            <a:ext cx="1968600" cy="585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i="0" lang="en" sz="2600" u="none" cap="none" strike="noStrike">
                <a:solidFill>
                  <a:srgbClr val="BF9000"/>
                </a:solidFill>
                <a:latin typeface="Lexend Medium"/>
                <a:ea typeface="Lexend Medium"/>
                <a:cs typeface="Lexend Medium"/>
                <a:sym typeface="Lexend Medium"/>
              </a:rPr>
              <a:t>Abstract</a:t>
            </a:r>
            <a:endParaRPr i="0" sz="2600" u="none" cap="none" strike="noStrike">
              <a:solidFill>
                <a:srgbClr val="BF9000"/>
              </a:solidFill>
              <a:latin typeface="Lexend Medium"/>
              <a:ea typeface="Lexend Medium"/>
              <a:cs typeface="Lexend Medium"/>
              <a:sym typeface="Lexend Medium"/>
            </a:endParaRPr>
          </a:p>
        </p:txBody>
      </p:sp>
      <p:pic>
        <p:nvPicPr>
          <p:cNvPr id="274" name="Google Shape;274;p41"/>
          <p:cNvPicPr preferRelativeResize="0"/>
          <p:nvPr/>
        </p:nvPicPr>
        <p:blipFill>
          <a:blip r:embed="rId3">
            <a:alphaModFix/>
          </a:blip>
          <a:stretch>
            <a:fillRect/>
          </a:stretch>
        </p:blipFill>
        <p:spPr>
          <a:xfrm>
            <a:off x="4649025" y="1841750"/>
            <a:ext cx="4281101" cy="2792724"/>
          </a:xfrm>
          <a:prstGeom prst="rect">
            <a:avLst/>
          </a:prstGeom>
          <a:noFill/>
          <a:ln>
            <a:noFill/>
          </a:ln>
        </p:spPr>
      </p:pic>
      <p:sp>
        <p:nvSpPr>
          <p:cNvPr id="275" name="Google Shape;275;p41"/>
          <p:cNvSpPr txBox="1"/>
          <p:nvPr/>
        </p:nvSpPr>
        <p:spPr>
          <a:xfrm>
            <a:off x="790800" y="984550"/>
            <a:ext cx="3781200" cy="3307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This project aims to develop a robust and reliable forecasting model to predict Bitcoin prices.</a:t>
            </a:r>
            <a:endParaRPr sz="1200">
              <a:latin typeface="Lexend Light"/>
              <a:ea typeface="Lexend Light"/>
              <a:cs typeface="Lexend Light"/>
              <a:sym typeface="Lexend Light"/>
            </a:endParaRPr>
          </a:p>
          <a:p>
            <a:pPr indent="0" lvl="0" marL="457200" rtl="0" algn="l">
              <a:spcBef>
                <a:spcPts val="0"/>
              </a:spcBef>
              <a:spcAft>
                <a:spcPts val="0"/>
              </a:spcAft>
              <a:buNone/>
            </a:pPr>
            <a:r>
              <a:t/>
            </a:r>
            <a:endParaRPr sz="1200">
              <a:latin typeface="Lexend Light"/>
              <a:ea typeface="Lexend Light"/>
              <a:cs typeface="Lexend Light"/>
              <a:sym typeface="Lexend Light"/>
            </a:endParaRPr>
          </a:p>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Originated from the idea of creating a solution aligned with a trending and impactful topic.</a:t>
            </a:r>
            <a:endParaRPr sz="1200">
              <a:latin typeface="Lexend Light"/>
              <a:ea typeface="Lexend Light"/>
              <a:cs typeface="Lexend Light"/>
              <a:sym typeface="Lexend Light"/>
            </a:endParaRPr>
          </a:p>
          <a:p>
            <a:pPr indent="0" lvl="0" marL="457200" rtl="0" algn="l">
              <a:spcBef>
                <a:spcPts val="0"/>
              </a:spcBef>
              <a:spcAft>
                <a:spcPts val="0"/>
              </a:spcAft>
              <a:buNone/>
            </a:pPr>
            <a:r>
              <a:t/>
            </a:r>
            <a:endParaRPr sz="1200">
              <a:latin typeface="Lexend Light"/>
              <a:ea typeface="Lexend Light"/>
              <a:cs typeface="Lexend Light"/>
              <a:sym typeface="Lexend Light"/>
            </a:endParaRPr>
          </a:p>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Aimed to demonstrate various data preprocessing and preparation techniques.</a:t>
            </a:r>
            <a:endParaRPr sz="1200">
              <a:latin typeface="Lexend Light"/>
              <a:ea typeface="Lexend Light"/>
              <a:cs typeface="Lexend Light"/>
              <a:sym typeface="Lexend Light"/>
            </a:endParaRPr>
          </a:p>
          <a:p>
            <a:pPr indent="0" lvl="0" marL="457200" rtl="0" algn="l">
              <a:spcBef>
                <a:spcPts val="0"/>
              </a:spcBef>
              <a:spcAft>
                <a:spcPts val="0"/>
              </a:spcAft>
              <a:buNone/>
            </a:pPr>
            <a:r>
              <a:t/>
            </a:r>
            <a:endParaRPr sz="1200">
              <a:latin typeface="Lexend Light"/>
              <a:ea typeface="Lexend Light"/>
              <a:cs typeface="Lexend Light"/>
              <a:sym typeface="Lexend Light"/>
            </a:endParaRPr>
          </a:p>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Develop multiple models, compare their performances and evaluate metrics to showcase the best-performing model.</a:t>
            </a:r>
            <a:endParaRPr sz="1200">
              <a:latin typeface="Lexend Light"/>
              <a:ea typeface="Lexend Light"/>
              <a:cs typeface="Lexend Light"/>
              <a:sym typeface="Lexend Light"/>
            </a:endParaRPr>
          </a:p>
          <a:p>
            <a:pPr indent="0" lvl="0" marL="457200" rtl="0" algn="l">
              <a:spcBef>
                <a:spcPts val="0"/>
              </a:spcBef>
              <a:spcAft>
                <a:spcPts val="0"/>
              </a:spcAft>
              <a:buNone/>
            </a:pPr>
            <a:r>
              <a:t/>
            </a:r>
            <a:endParaRPr sz="1200">
              <a:latin typeface="Lexend Light"/>
              <a:ea typeface="Lexend Light"/>
              <a:cs typeface="Lexend Light"/>
              <a:sym typeface="Lexend Light"/>
            </a:endParaRPr>
          </a:p>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Integrate interactive UI and visualizations to present data insights.</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422" name="Shape 422"/>
        <p:cNvGrpSpPr/>
        <p:nvPr/>
      </p:nvGrpSpPr>
      <p:grpSpPr>
        <a:xfrm>
          <a:off x="0" y="0"/>
          <a:ext cx="0" cy="0"/>
          <a:chOff x="0" y="0"/>
          <a:chExt cx="0" cy="0"/>
        </a:xfrm>
      </p:grpSpPr>
      <p:sp>
        <p:nvSpPr>
          <p:cNvPr id="423" name="Google Shape;423;p59"/>
          <p:cNvSpPr txBox="1"/>
          <p:nvPr>
            <p:ph type="title"/>
          </p:nvPr>
        </p:nvSpPr>
        <p:spPr>
          <a:xfrm>
            <a:off x="819150" y="381600"/>
            <a:ext cx="7505700" cy="6684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Deployment</a:t>
            </a:r>
            <a:endParaRPr/>
          </a:p>
        </p:txBody>
      </p:sp>
      <p:pic>
        <p:nvPicPr>
          <p:cNvPr id="424" name="Google Shape;424;p59"/>
          <p:cNvPicPr preferRelativeResize="0"/>
          <p:nvPr/>
        </p:nvPicPr>
        <p:blipFill>
          <a:blip r:embed="rId3">
            <a:alphaModFix/>
          </a:blip>
          <a:stretch>
            <a:fillRect/>
          </a:stretch>
        </p:blipFill>
        <p:spPr>
          <a:xfrm>
            <a:off x="5342850" y="1402625"/>
            <a:ext cx="2897350" cy="2897350"/>
          </a:xfrm>
          <a:prstGeom prst="rect">
            <a:avLst/>
          </a:prstGeom>
          <a:noFill/>
          <a:ln>
            <a:noFill/>
          </a:ln>
        </p:spPr>
      </p:pic>
      <p:sp>
        <p:nvSpPr>
          <p:cNvPr id="425" name="Google Shape;425;p59"/>
          <p:cNvSpPr txBox="1"/>
          <p:nvPr/>
        </p:nvSpPr>
        <p:spPr>
          <a:xfrm>
            <a:off x="697750" y="1149650"/>
            <a:ext cx="4379400" cy="3377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b="1" lang="en" sz="1200">
                <a:solidFill>
                  <a:srgbClr val="1F1F1F"/>
                </a:solidFill>
                <a:highlight>
                  <a:schemeClr val="dk1"/>
                </a:highlight>
                <a:latin typeface="Lexend"/>
                <a:ea typeface="Lexend"/>
                <a:cs typeface="Lexend"/>
                <a:sym typeface="Lexend"/>
              </a:rPr>
              <a:t>Deployment Pipeline</a:t>
            </a:r>
            <a:endParaRPr b="1" sz="1200">
              <a:solidFill>
                <a:srgbClr val="1F1F1F"/>
              </a:solidFill>
              <a:highlight>
                <a:schemeClr val="dk1"/>
              </a:highlight>
              <a:latin typeface="Lexend"/>
              <a:ea typeface="Lexend"/>
              <a:cs typeface="Lexend"/>
              <a:sym typeface="Lexend"/>
            </a:endParaRPr>
          </a:p>
          <a:p>
            <a:pPr indent="0" lvl="0" marL="0" rtl="0" algn="l">
              <a:lnSpc>
                <a:spcPct val="135714"/>
              </a:lnSpc>
              <a:spcBef>
                <a:spcPts val="0"/>
              </a:spcBef>
              <a:spcAft>
                <a:spcPts val="0"/>
              </a:spcAft>
              <a:buNone/>
            </a:pPr>
            <a:r>
              <a:rPr lang="en" sz="1200">
                <a:solidFill>
                  <a:srgbClr val="1F1F1F"/>
                </a:solidFill>
                <a:highlight>
                  <a:schemeClr val="dk1"/>
                </a:highlight>
                <a:latin typeface="Lexend Light"/>
                <a:ea typeface="Lexend Light"/>
                <a:cs typeface="Lexend Light"/>
                <a:sym typeface="Lexend Light"/>
              </a:rPr>
              <a:t>The deployment pipeline is implemented using Hugging Face space for production-ready hosting, automated via GitHub Actions.  </a:t>
            </a:r>
            <a:endParaRPr sz="1200">
              <a:solidFill>
                <a:srgbClr val="1F1F1F"/>
              </a:solidFill>
              <a:highlight>
                <a:schemeClr val="dk1"/>
              </a:highlight>
              <a:latin typeface="Lexend Light"/>
              <a:ea typeface="Lexend Light"/>
              <a:cs typeface="Lexend Light"/>
              <a:sym typeface="Lexend Light"/>
            </a:endParaRPr>
          </a:p>
          <a:p>
            <a:pPr indent="0" lvl="0" marL="0" rtl="0" algn="l">
              <a:lnSpc>
                <a:spcPct val="135714"/>
              </a:lnSpc>
              <a:spcBef>
                <a:spcPts val="0"/>
              </a:spcBef>
              <a:spcAft>
                <a:spcPts val="0"/>
              </a:spcAft>
              <a:buNone/>
            </a:pPr>
            <a:r>
              <a:t/>
            </a:r>
            <a:endParaRPr sz="1200">
              <a:solidFill>
                <a:srgbClr val="1F1F1F"/>
              </a:solidFill>
              <a:highlight>
                <a:schemeClr val="dk1"/>
              </a:highlight>
              <a:latin typeface="Lexend Light"/>
              <a:ea typeface="Lexend Light"/>
              <a:cs typeface="Lexend Light"/>
              <a:sym typeface="Lexend Light"/>
            </a:endParaRPr>
          </a:p>
          <a:p>
            <a:pPr indent="0" lvl="0" marL="0" rtl="0" algn="l">
              <a:lnSpc>
                <a:spcPct val="135714"/>
              </a:lnSpc>
              <a:spcBef>
                <a:spcPts val="0"/>
              </a:spcBef>
              <a:spcAft>
                <a:spcPts val="0"/>
              </a:spcAft>
              <a:buNone/>
            </a:pPr>
            <a:r>
              <a:rPr lang="en" sz="1200">
                <a:solidFill>
                  <a:srgbClr val="1F1F1F"/>
                </a:solidFill>
                <a:highlight>
                  <a:schemeClr val="dk1"/>
                </a:highlight>
                <a:latin typeface="Lexend Light"/>
                <a:ea typeface="Lexend Light"/>
                <a:cs typeface="Lexend Light"/>
                <a:sym typeface="Lexend Light"/>
              </a:rPr>
              <a:t>1. The trained model is saved in the required format </a:t>
            </a:r>
            <a:r>
              <a:rPr lang="en" sz="1200">
                <a:solidFill>
                  <a:srgbClr val="1F1F1F"/>
                </a:solidFill>
                <a:highlight>
                  <a:schemeClr val="dk1"/>
                </a:highlight>
                <a:latin typeface="Lexend Light"/>
                <a:ea typeface="Lexend Light"/>
                <a:cs typeface="Lexend Light"/>
                <a:sym typeface="Lexend Light"/>
              </a:rPr>
              <a:t>(</a:t>
            </a:r>
            <a:r>
              <a:rPr lang="en" sz="1200">
                <a:solidFill>
                  <a:srgbClr val="1F1F1F"/>
                </a:solidFill>
                <a:highlight>
                  <a:schemeClr val="dk1"/>
                </a:highlight>
                <a:latin typeface="Lexend Light"/>
                <a:ea typeface="Lexend Light"/>
                <a:cs typeface="Lexend Light"/>
                <a:sym typeface="Lexend Light"/>
              </a:rPr>
              <a:t>Pickle SavedModel).  </a:t>
            </a:r>
            <a:endParaRPr sz="1200">
              <a:solidFill>
                <a:srgbClr val="1F1F1F"/>
              </a:solidFill>
              <a:highlight>
                <a:schemeClr val="dk1"/>
              </a:highlight>
              <a:latin typeface="Lexend Light"/>
              <a:ea typeface="Lexend Light"/>
              <a:cs typeface="Lexend Light"/>
              <a:sym typeface="Lexend Light"/>
            </a:endParaRPr>
          </a:p>
          <a:p>
            <a:pPr indent="0" lvl="0" marL="0" rtl="0" algn="l">
              <a:lnSpc>
                <a:spcPct val="135714"/>
              </a:lnSpc>
              <a:spcBef>
                <a:spcPts val="0"/>
              </a:spcBef>
              <a:spcAft>
                <a:spcPts val="0"/>
              </a:spcAft>
              <a:buNone/>
            </a:pPr>
            <a:r>
              <a:rPr lang="en" sz="1200">
                <a:solidFill>
                  <a:srgbClr val="1F1F1F"/>
                </a:solidFill>
                <a:highlight>
                  <a:schemeClr val="dk1"/>
                </a:highlight>
                <a:latin typeface="Lexend Light"/>
                <a:ea typeface="Lexend Light"/>
                <a:cs typeface="Lexend Light"/>
                <a:sym typeface="Lexend Light"/>
              </a:rPr>
              <a:t>2. GitHub Actions Pipeline automates the deployment process by pushing updates to the Hugging Face repository.  </a:t>
            </a:r>
            <a:endParaRPr sz="1200">
              <a:solidFill>
                <a:srgbClr val="1F1F1F"/>
              </a:solidFill>
              <a:highlight>
                <a:schemeClr val="dk1"/>
              </a:highlight>
              <a:latin typeface="Lexend Light"/>
              <a:ea typeface="Lexend Light"/>
              <a:cs typeface="Lexend Light"/>
              <a:sym typeface="Lexend Light"/>
            </a:endParaRPr>
          </a:p>
          <a:p>
            <a:pPr indent="0" lvl="0" marL="0" rtl="0" algn="l">
              <a:lnSpc>
                <a:spcPct val="135714"/>
              </a:lnSpc>
              <a:spcBef>
                <a:spcPts val="0"/>
              </a:spcBef>
              <a:spcAft>
                <a:spcPts val="0"/>
              </a:spcAft>
              <a:buNone/>
            </a:pPr>
            <a:r>
              <a:rPr lang="en" sz="1200">
                <a:solidFill>
                  <a:srgbClr val="1F1F1F"/>
                </a:solidFill>
                <a:highlight>
                  <a:schemeClr val="dk1"/>
                </a:highlight>
                <a:latin typeface="Lexend Light"/>
                <a:ea typeface="Lexend Light"/>
                <a:cs typeface="Lexend Light"/>
                <a:sym typeface="Lexend Light"/>
              </a:rPr>
              <a:t>3. The Gradio-based application is hosted on Hugging Face Spaces for public access.</a:t>
            </a:r>
            <a:r>
              <a:rPr b="1" lang="en" sz="1200">
                <a:solidFill>
                  <a:srgbClr val="1F1F1F"/>
                </a:solidFill>
                <a:highlight>
                  <a:schemeClr val="dk1"/>
                </a:highlight>
                <a:latin typeface="Lexend"/>
                <a:ea typeface="Lexend"/>
                <a:cs typeface="Lexend"/>
                <a:sym typeface="Lexend"/>
              </a:rPr>
              <a:t>  </a:t>
            </a:r>
            <a:endParaRPr b="1" sz="1200">
              <a:solidFill>
                <a:srgbClr val="1F1F1F"/>
              </a:solidFill>
              <a:highlight>
                <a:schemeClr val="dk1"/>
              </a:highlight>
              <a:latin typeface="Lexend"/>
              <a:ea typeface="Lexend"/>
              <a:cs typeface="Lexend"/>
              <a:sym typeface="Lexend"/>
            </a:endParaRPr>
          </a:p>
          <a:p>
            <a:pPr indent="0" lvl="0" marL="0" rtl="0" algn="l">
              <a:lnSpc>
                <a:spcPct val="135714"/>
              </a:lnSpc>
              <a:spcBef>
                <a:spcPts val="0"/>
              </a:spcBef>
              <a:spcAft>
                <a:spcPts val="0"/>
              </a:spcAft>
              <a:buNone/>
            </a:pPr>
            <a:r>
              <a:t/>
            </a:r>
            <a:endParaRPr b="1" sz="1200">
              <a:solidFill>
                <a:srgbClr val="1F1F1F"/>
              </a:solidFill>
              <a:highlight>
                <a:schemeClr val="dk1"/>
              </a:highlight>
              <a:latin typeface="Lexend"/>
              <a:ea typeface="Lexend"/>
              <a:cs typeface="Lexend"/>
              <a:sym typeface="Lexend"/>
            </a:endParaRPr>
          </a:p>
        </p:txBody>
      </p:sp>
      <p:sp>
        <p:nvSpPr>
          <p:cNvPr id="426" name="Google Shape;426;p59"/>
          <p:cNvSpPr txBox="1"/>
          <p:nvPr/>
        </p:nvSpPr>
        <p:spPr>
          <a:xfrm>
            <a:off x="5291525" y="1050000"/>
            <a:ext cx="3000000" cy="461700"/>
          </a:xfrm>
          <a:prstGeom prst="rect">
            <a:avLst/>
          </a:prstGeom>
          <a:noFill/>
          <a:ln>
            <a:noFill/>
          </a:ln>
        </p:spPr>
        <p:txBody>
          <a:bodyPr anchorCtr="0" anchor="t" bIns="91425" lIns="91425" spcFirstLastPara="1" rIns="91425" wrap="square" tIns="91425">
            <a:spAutoFit/>
          </a:bodyPr>
          <a:lstStyle/>
          <a:p>
            <a:pPr indent="0" lvl="0" marL="0" rtl="0" algn="ctr">
              <a:lnSpc>
                <a:spcPct val="135714"/>
              </a:lnSpc>
              <a:spcBef>
                <a:spcPts val="0"/>
              </a:spcBef>
              <a:spcAft>
                <a:spcPts val="0"/>
              </a:spcAft>
              <a:buNone/>
            </a:pPr>
            <a:r>
              <a:rPr b="1" lang="en" sz="1800">
                <a:solidFill>
                  <a:srgbClr val="1F1F1F"/>
                </a:solidFill>
                <a:highlight>
                  <a:schemeClr val="dk1"/>
                </a:highlight>
                <a:latin typeface="Lexend"/>
                <a:ea typeface="Lexend"/>
                <a:cs typeface="Lexend"/>
                <a:sym typeface="Lexend"/>
              </a:rPr>
              <a:t>SCAN ME</a:t>
            </a:r>
            <a:endParaRPr sz="2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title"/>
          </p:nvPr>
        </p:nvSpPr>
        <p:spPr>
          <a:xfrm>
            <a:off x="601950" y="519825"/>
            <a:ext cx="7505700" cy="6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Future Work</a:t>
            </a:r>
            <a:endParaRPr/>
          </a:p>
        </p:txBody>
      </p:sp>
      <p:sp>
        <p:nvSpPr>
          <p:cNvPr id="432" name="Google Shape;432;p60"/>
          <p:cNvSpPr txBox="1"/>
          <p:nvPr>
            <p:ph idx="1" type="body"/>
          </p:nvPr>
        </p:nvSpPr>
        <p:spPr>
          <a:xfrm>
            <a:off x="819150" y="1257075"/>
            <a:ext cx="7434300" cy="2875500"/>
          </a:xfrm>
          <a:prstGeom prst="rect">
            <a:avLst/>
          </a:prstGeom>
        </p:spPr>
        <p:txBody>
          <a:bodyPr anchorCtr="0" anchor="t" bIns="91425" lIns="91425" spcFirstLastPara="1" rIns="91425" wrap="square" tIns="91425">
            <a:normAutofit/>
          </a:bodyPr>
          <a:lstStyle/>
          <a:p>
            <a:pPr indent="-304800" lvl="0" marL="457200" rtl="0" algn="just">
              <a:lnSpc>
                <a:spcPct val="115000"/>
              </a:lnSpc>
              <a:spcBef>
                <a:spcPts val="1200"/>
              </a:spcBef>
              <a:spcAft>
                <a:spcPts val="0"/>
              </a:spcAft>
              <a:buClr>
                <a:srgbClr val="374151"/>
              </a:buClr>
              <a:buSzPts val="1200"/>
              <a:buFont typeface="Roboto"/>
              <a:buChar char="●"/>
            </a:pPr>
            <a:r>
              <a:rPr b="1" lang="en" sz="1200">
                <a:solidFill>
                  <a:srgbClr val="000000"/>
                </a:solidFill>
                <a:highlight>
                  <a:srgbClr val="FFFFFF"/>
                </a:highlight>
                <a:latin typeface="Lexend"/>
                <a:ea typeface="Lexend"/>
                <a:cs typeface="Lexend"/>
                <a:sym typeface="Lexend"/>
              </a:rPr>
              <a:t>Hybrid Models</a:t>
            </a:r>
            <a:r>
              <a:rPr lang="en" sz="1200">
                <a:solidFill>
                  <a:srgbClr val="000000"/>
                </a:solidFill>
                <a:highlight>
                  <a:srgbClr val="FFFFFF"/>
                </a:highlight>
                <a:latin typeface="Lexend Light"/>
                <a:ea typeface="Lexend Light"/>
                <a:cs typeface="Lexend Light"/>
                <a:sym typeface="Lexend Light"/>
              </a:rPr>
              <a:t>: Combine LSTM with traditional models (e.g., ARIMA-LSTM or SARIMA-LSTM) to leverage the strengths of both methods. </a:t>
            </a:r>
            <a:r>
              <a:rPr lang="en" sz="1200">
                <a:solidFill>
                  <a:srgbClr val="000000"/>
                </a:solidFill>
                <a:latin typeface="Lexend Light"/>
                <a:ea typeface="Lexend Light"/>
                <a:cs typeface="Lexend Light"/>
                <a:sym typeface="Lexend Light"/>
              </a:rPr>
              <a:t>Develop ensemble models such as stacking LSTM, XGBoost and Prophet to compare and aggregate their predictions for improved accuracy.</a:t>
            </a:r>
            <a:endParaRPr sz="1200">
              <a:solidFill>
                <a:srgbClr val="000000"/>
              </a:solidFill>
              <a:latin typeface="Lexend Light"/>
              <a:ea typeface="Lexend Light"/>
              <a:cs typeface="Lexend Light"/>
              <a:sym typeface="Lexend Light"/>
            </a:endParaRPr>
          </a:p>
          <a:p>
            <a:pPr indent="-304800" lvl="0" marL="457200" rtl="0" algn="just">
              <a:lnSpc>
                <a:spcPct val="115000"/>
              </a:lnSpc>
              <a:spcBef>
                <a:spcPts val="0"/>
              </a:spcBef>
              <a:spcAft>
                <a:spcPts val="0"/>
              </a:spcAft>
              <a:buClr>
                <a:srgbClr val="374151"/>
              </a:buClr>
              <a:buSzPts val="1200"/>
              <a:buFont typeface="Roboto"/>
              <a:buChar char="●"/>
            </a:pPr>
            <a:r>
              <a:rPr b="1" lang="en" sz="1200">
                <a:latin typeface="Lexend"/>
                <a:ea typeface="Lexend"/>
                <a:cs typeface="Lexend"/>
                <a:sym typeface="Lexend"/>
              </a:rPr>
              <a:t>Forecasting for Longer Horizons</a:t>
            </a:r>
            <a:r>
              <a:rPr lang="en" sz="1200">
                <a:latin typeface="Lexend Light"/>
                <a:ea typeface="Lexend Light"/>
                <a:cs typeface="Lexend Light"/>
                <a:sym typeface="Lexend Light"/>
              </a:rPr>
              <a:t>: Extend the forecast horizon beyond 60 days to evaluate how well the model generalizes over longer periods.</a:t>
            </a:r>
            <a:r>
              <a:rPr lang="en" sz="1200">
                <a:solidFill>
                  <a:srgbClr val="000000"/>
                </a:solidFill>
                <a:latin typeface="Lexend Light"/>
                <a:ea typeface="Lexend Light"/>
                <a:cs typeface="Lexend Light"/>
                <a:sym typeface="Lexend Light"/>
              </a:rPr>
              <a:t>Implement multi-step and probabilistic forecasting methods to quantify uncertainty in longer-term predictions.</a:t>
            </a:r>
            <a:endParaRPr sz="1200">
              <a:solidFill>
                <a:srgbClr val="000000"/>
              </a:solidFill>
              <a:latin typeface="Lexend Light"/>
              <a:ea typeface="Lexend Light"/>
              <a:cs typeface="Lexend Light"/>
              <a:sym typeface="Lexend Light"/>
            </a:endParaRPr>
          </a:p>
          <a:p>
            <a:pPr indent="-304800" lvl="0" marL="457200" rtl="0" algn="just">
              <a:lnSpc>
                <a:spcPct val="115000"/>
              </a:lnSpc>
              <a:spcBef>
                <a:spcPts val="0"/>
              </a:spcBef>
              <a:spcAft>
                <a:spcPts val="0"/>
              </a:spcAft>
              <a:buClr>
                <a:srgbClr val="000000"/>
              </a:buClr>
              <a:buSzPts val="1200"/>
              <a:buFont typeface="Arial"/>
              <a:buChar char="●"/>
            </a:pPr>
            <a:r>
              <a:rPr b="1" lang="en" sz="1200">
                <a:solidFill>
                  <a:srgbClr val="000000"/>
                </a:solidFill>
                <a:latin typeface="Lexend"/>
                <a:ea typeface="Lexend"/>
                <a:cs typeface="Lexend"/>
                <a:sym typeface="Lexend"/>
              </a:rPr>
              <a:t>Real-Time Forecasting on Dynamic Streaming Data</a:t>
            </a:r>
            <a:r>
              <a:rPr lang="en" sz="1200">
                <a:solidFill>
                  <a:srgbClr val="000000"/>
                </a:solidFill>
                <a:latin typeface="Lexend Light"/>
                <a:ea typeface="Lexend Light"/>
                <a:cs typeface="Lexend Light"/>
                <a:sym typeface="Lexend Light"/>
              </a:rPr>
              <a:t>: Currently the model is deployed in Hugging Face, but further enhancement can be incorporated by extending the project to incorporate real-time data streams using tools like Apache Kafka or Spark Streaming to forecast prices dynamically. Deploy the model as a live application, continuously ingesting Bitcoin price data and updating predictions in real time.</a:t>
            </a:r>
            <a:endParaRPr sz="1200">
              <a:solidFill>
                <a:srgbClr val="000000"/>
              </a:solidFill>
              <a:latin typeface="Lexend Light"/>
              <a:ea typeface="Lexend Light"/>
              <a:cs typeface="Lexend Light"/>
              <a:sym typeface="Lexend Light"/>
            </a:endParaRPr>
          </a:p>
          <a:p>
            <a:pPr indent="0" lvl="0" marL="0" rtl="0" algn="l">
              <a:spcBef>
                <a:spcPts val="1200"/>
              </a:spcBef>
              <a:spcAft>
                <a:spcPts val="1200"/>
              </a:spcAft>
              <a:buNone/>
            </a:pPr>
            <a:r>
              <a:t/>
            </a:r>
            <a:endParaRPr sz="1100">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61"/>
          <p:cNvSpPr txBox="1"/>
          <p:nvPr>
            <p:ph type="title"/>
          </p:nvPr>
        </p:nvSpPr>
        <p:spPr>
          <a:xfrm>
            <a:off x="819150" y="638275"/>
            <a:ext cx="7505700" cy="664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600">
                <a:solidFill>
                  <a:srgbClr val="BF9000"/>
                </a:solidFill>
                <a:latin typeface="Lexend Medium"/>
                <a:ea typeface="Lexend Medium"/>
                <a:cs typeface="Lexend Medium"/>
                <a:sym typeface="Lexend Medium"/>
              </a:rPr>
              <a:t>Conclusion</a:t>
            </a:r>
            <a:endParaRPr/>
          </a:p>
        </p:txBody>
      </p:sp>
      <p:sp>
        <p:nvSpPr>
          <p:cNvPr id="438" name="Google Shape;438;p61"/>
          <p:cNvSpPr txBox="1"/>
          <p:nvPr>
            <p:ph idx="1" type="body"/>
          </p:nvPr>
        </p:nvSpPr>
        <p:spPr>
          <a:xfrm>
            <a:off x="819150" y="1370700"/>
            <a:ext cx="7505700" cy="2841000"/>
          </a:xfrm>
          <a:prstGeom prst="rect">
            <a:avLst/>
          </a:prstGeom>
        </p:spPr>
        <p:txBody>
          <a:bodyPr anchorCtr="0" anchor="t" bIns="91425" lIns="91425" spcFirstLastPara="1" rIns="91425" wrap="square" tIns="91425">
            <a:normAutofit/>
          </a:bodyPr>
          <a:lstStyle/>
          <a:p>
            <a:pPr indent="-304800" lvl="0" marL="457200" marR="0" rtl="0" algn="just">
              <a:lnSpc>
                <a:spcPct val="115000"/>
              </a:lnSpc>
              <a:spcBef>
                <a:spcPts val="1200"/>
              </a:spcBef>
              <a:spcAft>
                <a:spcPts val="0"/>
              </a:spcAft>
              <a:buClr>
                <a:srgbClr val="374151"/>
              </a:buClr>
              <a:buSzPts val="1200"/>
              <a:buFont typeface="Roboto"/>
              <a:buChar char="●"/>
            </a:pPr>
            <a:r>
              <a:rPr lang="en" sz="1200">
                <a:solidFill>
                  <a:srgbClr val="000000"/>
                </a:solidFill>
                <a:highlight>
                  <a:srgbClr val="FFFFFF"/>
                </a:highlight>
                <a:latin typeface="Lexend Light"/>
                <a:ea typeface="Lexend Light"/>
                <a:cs typeface="Lexend Light"/>
                <a:sym typeface="Lexend Light"/>
              </a:rPr>
              <a:t>Evaluated multiple machine learning models, including ARIMA, Random Forest, XGBoost and others, with LSTM identified as the top performer.</a:t>
            </a:r>
            <a:endParaRPr sz="1200">
              <a:solidFill>
                <a:srgbClr val="000000"/>
              </a:solidFill>
              <a:highlight>
                <a:srgbClr val="FFFFFF"/>
              </a:highlight>
              <a:latin typeface="Lexend Light"/>
              <a:ea typeface="Lexend Light"/>
              <a:cs typeface="Lexend Light"/>
              <a:sym typeface="Lexend Light"/>
            </a:endParaRPr>
          </a:p>
          <a:p>
            <a:pPr indent="-304800" lvl="0" marL="457200" marR="0" rtl="0" algn="just">
              <a:lnSpc>
                <a:spcPct val="115000"/>
              </a:lnSpc>
              <a:spcBef>
                <a:spcPts val="0"/>
              </a:spcBef>
              <a:spcAft>
                <a:spcPts val="0"/>
              </a:spcAft>
              <a:buClr>
                <a:srgbClr val="374151"/>
              </a:buClr>
              <a:buSzPts val="1200"/>
              <a:buFont typeface="Roboto"/>
              <a:buChar char="●"/>
            </a:pPr>
            <a:r>
              <a:rPr lang="en" sz="1200">
                <a:solidFill>
                  <a:srgbClr val="000000"/>
                </a:solidFill>
                <a:highlight>
                  <a:srgbClr val="FFFFFF"/>
                </a:highlight>
                <a:latin typeface="Lexend Light"/>
                <a:ea typeface="Lexend Light"/>
                <a:cs typeface="Lexend Light"/>
                <a:sym typeface="Lexend Light"/>
              </a:rPr>
              <a:t>Despite the success of the initial LSTM model, opted to implement model tuning techniques to further optimize its performance. By adjusting hyperparameters, the model demonstrated improved accuracy and enhanced the model’s ability to capture complex temporal patterns in Bitcoin price movements.</a:t>
            </a:r>
            <a:endParaRPr sz="1200">
              <a:solidFill>
                <a:srgbClr val="000000"/>
              </a:solidFill>
              <a:highlight>
                <a:srgbClr val="FFFFFF"/>
              </a:highlight>
              <a:latin typeface="Lexend Light"/>
              <a:ea typeface="Lexend Light"/>
              <a:cs typeface="Lexend Light"/>
              <a:sym typeface="Lexend Light"/>
            </a:endParaRPr>
          </a:p>
          <a:p>
            <a:pPr indent="-304800" lvl="0" marL="457200" marR="0" rtl="0" algn="just">
              <a:lnSpc>
                <a:spcPct val="115000"/>
              </a:lnSpc>
              <a:spcBef>
                <a:spcPts val="0"/>
              </a:spcBef>
              <a:spcAft>
                <a:spcPts val="0"/>
              </a:spcAft>
              <a:buClr>
                <a:srgbClr val="374151"/>
              </a:buClr>
              <a:buSzPts val="1200"/>
              <a:buFont typeface="Roboto"/>
              <a:buChar char="●"/>
            </a:pPr>
            <a:r>
              <a:rPr lang="en" sz="1200">
                <a:solidFill>
                  <a:srgbClr val="000000"/>
                </a:solidFill>
                <a:highlight>
                  <a:srgbClr val="FFFFFF"/>
                </a:highlight>
                <a:latin typeface="Lexend Light"/>
                <a:ea typeface="Lexend Light"/>
                <a:cs typeface="Lexend Light"/>
                <a:sym typeface="Lexend Light"/>
              </a:rPr>
              <a:t>Forecasted the Bitcoin prices for the Upcoming 60 days using Random Forest and LSTM.</a:t>
            </a:r>
            <a:endParaRPr sz="1200">
              <a:solidFill>
                <a:srgbClr val="000000"/>
              </a:solidFill>
              <a:highlight>
                <a:srgbClr val="FFFFFF"/>
              </a:highlight>
              <a:latin typeface="Lexend Light"/>
              <a:ea typeface="Lexend Light"/>
              <a:cs typeface="Lexend Light"/>
              <a:sym typeface="Lexend Light"/>
            </a:endParaRPr>
          </a:p>
          <a:p>
            <a:pPr indent="-304800" lvl="0" marL="457200" marR="0" rtl="0" algn="just">
              <a:lnSpc>
                <a:spcPct val="115000"/>
              </a:lnSpc>
              <a:spcBef>
                <a:spcPts val="0"/>
              </a:spcBef>
              <a:spcAft>
                <a:spcPts val="0"/>
              </a:spcAft>
              <a:buClr>
                <a:srgbClr val="000000"/>
              </a:buClr>
              <a:buSzPts val="1200"/>
              <a:buFont typeface="Lexend Light"/>
              <a:buChar char="●"/>
            </a:pPr>
            <a:r>
              <a:rPr lang="en" sz="1200">
                <a:solidFill>
                  <a:srgbClr val="000000"/>
                </a:solidFill>
                <a:highlight>
                  <a:srgbClr val="FFFFFF"/>
                </a:highlight>
                <a:latin typeface="Lexend Light"/>
                <a:ea typeface="Lexend Light"/>
                <a:cs typeface="Lexend Light"/>
                <a:sym typeface="Lexend Light"/>
              </a:rPr>
              <a:t>Designed and implemented an Interactive UI.</a:t>
            </a:r>
            <a:endParaRPr sz="1200">
              <a:solidFill>
                <a:srgbClr val="000000"/>
              </a:solidFill>
              <a:highlight>
                <a:srgbClr val="FFFFFF"/>
              </a:highlight>
              <a:latin typeface="Lexend Light"/>
              <a:ea typeface="Lexend Light"/>
              <a:cs typeface="Lexend Light"/>
              <a:sym typeface="Lexend Light"/>
            </a:endParaRPr>
          </a:p>
          <a:p>
            <a:pPr indent="-304800" lvl="0" marL="457200" marR="0" rtl="0" algn="just">
              <a:lnSpc>
                <a:spcPct val="115000"/>
              </a:lnSpc>
              <a:spcBef>
                <a:spcPts val="0"/>
              </a:spcBef>
              <a:spcAft>
                <a:spcPts val="0"/>
              </a:spcAft>
              <a:buClr>
                <a:srgbClr val="000000"/>
              </a:buClr>
              <a:buSzPts val="1200"/>
              <a:buFont typeface="Lexend Light"/>
              <a:buChar char="●"/>
            </a:pPr>
            <a:r>
              <a:rPr lang="en" sz="1200">
                <a:solidFill>
                  <a:srgbClr val="000000"/>
                </a:solidFill>
                <a:highlight>
                  <a:srgbClr val="FFFFFF"/>
                </a:highlight>
                <a:latin typeface="Lexend Light"/>
                <a:ea typeface="Lexend Light"/>
                <a:cs typeface="Lexend Light"/>
                <a:sym typeface="Lexend Light"/>
              </a:rPr>
              <a:t>Deployed the models and the gradio based user interface in Hugging Face.</a:t>
            </a:r>
            <a:endParaRPr sz="1200">
              <a:solidFill>
                <a:srgbClr val="000000"/>
              </a:solidFill>
              <a:highlight>
                <a:srgbClr val="FFFFFF"/>
              </a:highlight>
              <a:latin typeface="Lexend Light"/>
              <a:ea typeface="Lexend Light"/>
              <a:cs typeface="Lexend Light"/>
              <a:sym typeface="Lexend Light"/>
            </a:endParaRPr>
          </a:p>
          <a:p>
            <a:pPr indent="0" lvl="0" marL="0" rtl="0" algn="l">
              <a:spcBef>
                <a:spcPts val="1200"/>
              </a:spcBef>
              <a:spcAft>
                <a:spcPts val="0"/>
              </a:spcAft>
              <a:buNone/>
            </a:pPr>
            <a:r>
              <a:t/>
            </a:r>
            <a:endParaRPr/>
          </a:p>
        </p:txBody>
      </p:sp>
      <p:pic>
        <p:nvPicPr>
          <p:cNvPr id="439" name="Google Shape;439;p61"/>
          <p:cNvPicPr preferRelativeResize="0"/>
          <p:nvPr/>
        </p:nvPicPr>
        <p:blipFill>
          <a:blip r:embed="rId3">
            <a:alphaModFix/>
          </a:blip>
          <a:stretch>
            <a:fillRect/>
          </a:stretch>
        </p:blipFill>
        <p:spPr>
          <a:xfrm>
            <a:off x="7166300" y="3238125"/>
            <a:ext cx="1357925" cy="14018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3" name="Shape 443"/>
        <p:cNvGrpSpPr/>
        <p:nvPr/>
      </p:nvGrpSpPr>
      <p:grpSpPr>
        <a:xfrm>
          <a:off x="0" y="0"/>
          <a:ext cx="0" cy="0"/>
          <a:chOff x="0" y="0"/>
          <a:chExt cx="0" cy="0"/>
        </a:xfrm>
      </p:grpSpPr>
      <p:sp>
        <p:nvSpPr>
          <p:cNvPr id="444" name="Google Shape;444;p62"/>
          <p:cNvSpPr txBox="1"/>
          <p:nvPr/>
        </p:nvSpPr>
        <p:spPr>
          <a:xfrm>
            <a:off x="697100" y="1477375"/>
            <a:ext cx="39447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400"/>
              <a:buFont typeface="Arial"/>
              <a:buNone/>
            </a:pPr>
            <a:r>
              <a:rPr i="0" lang="en" sz="4400" u="none" cap="none" strike="noStrike">
                <a:solidFill>
                  <a:srgbClr val="000000"/>
                </a:solidFill>
                <a:latin typeface="Lexend SemiBold"/>
                <a:ea typeface="Lexend SemiBold"/>
                <a:cs typeface="Lexend SemiBold"/>
                <a:sym typeface="Lexend SemiBold"/>
              </a:rPr>
              <a:t>THANK YOU! </a:t>
            </a:r>
            <a:endParaRPr i="0" sz="4400" u="none" cap="none" strike="noStrike">
              <a:solidFill>
                <a:srgbClr val="000000"/>
              </a:solidFill>
              <a:latin typeface="Lexend SemiBold"/>
              <a:ea typeface="Lexend SemiBold"/>
              <a:cs typeface="Lexend SemiBold"/>
              <a:sym typeface="Lexend SemiBold"/>
            </a:endParaRPr>
          </a:p>
        </p:txBody>
      </p:sp>
      <p:sp>
        <p:nvSpPr>
          <p:cNvPr id="445" name="Google Shape;445;p62"/>
          <p:cNvSpPr txBox="1"/>
          <p:nvPr/>
        </p:nvSpPr>
        <p:spPr>
          <a:xfrm>
            <a:off x="1373308" y="2571744"/>
            <a:ext cx="2592300" cy="861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600"/>
              <a:buFont typeface="Arial"/>
              <a:buNone/>
            </a:pPr>
            <a:r>
              <a:rPr lang="en" sz="2000">
                <a:solidFill>
                  <a:schemeClr val="dk2"/>
                </a:solidFill>
                <a:latin typeface="Lexend"/>
                <a:ea typeface="Lexend"/>
                <a:cs typeface="Lexend"/>
                <a:sym typeface="Lexend"/>
              </a:rPr>
              <a:t>Team</a:t>
            </a:r>
            <a:r>
              <a:rPr lang="en" sz="2200">
                <a:solidFill>
                  <a:schemeClr val="dk2"/>
                </a:solidFill>
                <a:latin typeface="Lexend"/>
                <a:ea typeface="Lexend"/>
                <a:cs typeface="Lexend"/>
                <a:sym typeface="Lexend"/>
              </a:rPr>
              <a:t> </a:t>
            </a:r>
            <a:endParaRPr sz="2200">
              <a:solidFill>
                <a:schemeClr val="dk2"/>
              </a:solidFill>
              <a:latin typeface="Lexend"/>
              <a:ea typeface="Lexend"/>
              <a:cs typeface="Lexend"/>
              <a:sym typeface="Lexend"/>
            </a:endParaRPr>
          </a:p>
          <a:p>
            <a:pPr indent="0" lvl="0" marL="0" marR="0" rtl="0" algn="ctr">
              <a:lnSpc>
                <a:spcPct val="100000"/>
              </a:lnSpc>
              <a:spcBef>
                <a:spcPts val="0"/>
              </a:spcBef>
              <a:spcAft>
                <a:spcPts val="0"/>
              </a:spcAft>
              <a:buClr>
                <a:srgbClr val="000000"/>
              </a:buClr>
              <a:buSzPts val="2600"/>
              <a:buFont typeface="Arial"/>
              <a:buNone/>
            </a:pPr>
            <a:r>
              <a:rPr lang="en" sz="2200">
                <a:solidFill>
                  <a:schemeClr val="dk2"/>
                </a:solidFill>
                <a:latin typeface="Lexend"/>
                <a:ea typeface="Lexend"/>
                <a:cs typeface="Lexend"/>
                <a:sym typeface="Lexend"/>
              </a:rPr>
              <a:t>Synergy</a:t>
            </a:r>
            <a:endParaRPr i="0" sz="2200" u="none" cap="none" strike="noStrike">
              <a:solidFill>
                <a:schemeClr val="dk2"/>
              </a:solidFill>
              <a:latin typeface="Lexend"/>
              <a:ea typeface="Lexend"/>
              <a:cs typeface="Lexend"/>
              <a:sym typeface="Lexend"/>
            </a:endParaRPr>
          </a:p>
        </p:txBody>
      </p:sp>
      <p:pic>
        <p:nvPicPr>
          <p:cNvPr id="446" name="Google Shape;446;p62"/>
          <p:cNvPicPr preferRelativeResize="0"/>
          <p:nvPr/>
        </p:nvPicPr>
        <p:blipFill>
          <a:blip r:embed="rId3">
            <a:alphaModFix/>
          </a:blip>
          <a:stretch>
            <a:fillRect/>
          </a:stretch>
        </p:blipFill>
        <p:spPr>
          <a:xfrm>
            <a:off x="5719300" y="205438"/>
            <a:ext cx="3264824" cy="47326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4E"/>
        </a:solidFill>
      </p:bgPr>
    </p:bg>
    <p:spTree>
      <p:nvGrpSpPr>
        <p:cNvPr id="279" name="Shape 279"/>
        <p:cNvGrpSpPr/>
        <p:nvPr/>
      </p:nvGrpSpPr>
      <p:grpSpPr>
        <a:xfrm>
          <a:off x="0" y="0"/>
          <a:ext cx="0" cy="0"/>
          <a:chOff x="0" y="0"/>
          <a:chExt cx="0" cy="0"/>
        </a:xfrm>
      </p:grpSpPr>
      <p:sp>
        <p:nvSpPr>
          <p:cNvPr id="280" name="Google Shape;280;p42"/>
          <p:cNvSpPr txBox="1"/>
          <p:nvPr/>
        </p:nvSpPr>
        <p:spPr>
          <a:xfrm>
            <a:off x="598700" y="1239150"/>
            <a:ext cx="3437100" cy="461700"/>
          </a:xfrm>
          <a:prstGeom prst="rect">
            <a:avLst/>
          </a:prstGeom>
          <a:noFill/>
          <a:ln>
            <a:noFill/>
          </a:ln>
        </p:spPr>
        <p:txBody>
          <a:bodyPr anchorCtr="0" anchor="t" bIns="91425" lIns="91425" spcFirstLastPara="1" rIns="91425" wrap="square" tIns="91425">
            <a:spAutoFit/>
          </a:bodyPr>
          <a:lstStyle/>
          <a:p>
            <a:pPr indent="0" lvl="0" marL="0" marR="0" rtl="0" algn="just">
              <a:lnSpc>
                <a:spcPct val="90351"/>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81" name="Google Shape;281;p42"/>
          <p:cNvSpPr txBox="1"/>
          <p:nvPr>
            <p:ph type="title"/>
          </p:nvPr>
        </p:nvSpPr>
        <p:spPr>
          <a:xfrm>
            <a:off x="1751850" y="386000"/>
            <a:ext cx="5640300" cy="591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Introduction</a:t>
            </a:r>
            <a:endParaRPr sz="2600"/>
          </a:p>
        </p:txBody>
      </p:sp>
      <p:sp>
        <p:nvSpPr>
          <p:cNvPr id="282" name="Google Shape;282;p42"/>
          <p:cNvSpPr txBox="1"/>
          <p:nvPr>
            <p:ph idx="1" type="body"/>
          </p:nvPr>
        </p:nvSpPr>
        <p:spPr>
          <a:xfrm>
            <a:off x="598700" y="1181125"/>
            <a:ext cx="4505400" cy="3136800"/>
          </a:xfrm>
          <a:prstGeom prst="rect">
            <a:avLst/>
          </a:prstGeom>
          <a:noFill/>
          <a:ln>
            <a:noFill/>
          </a:ln>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000000"/>
                </a:solidFill>
                <a:latin typeface="Lexend Light"/>
                <a:ea typeface="Lexend Light"/>
                <a:cs typeface="Lexend Light"/>
                <a:sym typeface="Lexend Light"/>
              </a:rPr>
              <a:t>Adopted CRISP-DM Methodology.</a:t>
            </a:r>
            <a:endParaRPr sz="1200">
              <a:solidFill>
                <a:srgbClr val="000000"/>
              </a:solidFill>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000000"/>
              </a:solidFill>
              <a:latin typeface="Lexend Light"/>
              <a:ea typeface="Lexend Light"/>
              <a:cs typeface="Lexend Light"/>
              <a:sym typeface="Lexend Light"/>
            </a:endParaRPr>
          </a:p>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Models explored include ARIMA, Random Forest, Gradient Boosting and LSTM.</a:t>
            </a:r>
            <a:endParaRPr sz="1200">
              <a:solidFill>
                <a:srgbClr val="000000"/>
              </a:solidFill>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000000"/>
              </a:solidFill>
              <a:latin typeface="Lexend Light"/>
              <a:ea typeface="Lexend Light"/>
              <a:cs typeface="Lexend Light"/>
              <a:sym typeface="Lexend Light"/>
            </a:endParaRPr>
          </a:p>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Hyperparameter tuning performed to optimize model performance.</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Price Forecasting for the next 60 days.</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Evaluation metrics: MSE, RMSE, MAE and R²</a:t>
            </a:r>
            <a:endParaRPr sz="1200">
              <a:solidFill>
                <a:srgbClr val="000000"/>
              </a:solidFill>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000000"/>
              </a:solidFill>
              <a:latin typeface="Lexend Light"/>
              <a:ea typeface="Lexend Light"/>
              <a:cs typeface="Lexend Light"/>
              <a:sym typeface="Lexend Light"/>
            </a:endParaRPr>
          </a:p>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000000"/>
                </a:solidFill>
                <a:latin typeface="Lexend Light"/>
                <a:ea typeface="Lexend Light"/>
                <a:cs typeface="Lexend Light"/>
                <a:sym typeface="Lexend Light"/>
              </a:rPr>
              <a:t>Gradio based interactive UI to present data insights.</a:t>
            </a:r>
            <a:endParaRPr sz="1200">
              <a:solidFill>
                <a:srgbClr val="000000"/>
              </a:solidFill>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solidFill>
                <a:srgbClr val="000000"/>
              </a:solidFill>
              <a:latin typeface="Lexend Light"/>
              <a:ea typeface="Lexend Light"/>
              <a:cs typeface="Lexend Light"/>
              <a:sym typeface="Lexend Light"/>
            </a:endParaRPr>
          </a:p>
          <a:p>
            <a:pPr indent="-304800" lvl="0" marL="457200" rtl="0" algn="l">
              <a:lnSpc>
                <a:spcPct val="100000"/>
              </a:lnSpc>
              <a:spcBef>
                <a:spcPts val="0"/>
              </a:spcBef>
              <a:spcAft>
                <a:spcPts val="0"/>
              </a:spcAft>
              <a:buClr>
                <a:srgbClr val="000000"/>
              </a:buClr>
              <a:buSzPts val="1200"/>
              <a:buFont typeface="Lexend Light"/>
              <a:buChar char="●"/>
            </a:pPr>
            <a:r>
              <a:rPr lang="en" sz="1200">
                <a:solidFill>
                  <a:srgbClr val="000000"/>
                </a:solidFill>
                <a:latin typeface="Lexend Light"/>
                <a:ea typeface="Lexend Light"/>
                <a:cs typeface="Lexend Light"/>
                <a:sym typeface="Lexend Light"/>
              </a:rPr>
              <a:t>Hugging Face Deployment of Model.</a:t>
            </a:r>
            <a:endParaRPr sz="1200">
              <a:solidFill>
                <a:srgbClr val="000000"/>
              </a:solidFill>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a:latin typeface="Nunito"/>
              <a:ea typeface="Nunito"/>
              <a:cs typeface="Nunito"/>
              <a:sym typeface="Nunito"/>
            </a:endParaRPr>
          </a:p>
        </p:txBody>
      </p:sp>
      <p:pic>
        <p:nvPicPr>
          <p:cNvPr id="283" name="Google Shape;283;p42"/>
          <p:cNvPicPr preferRelativeResize="0"/>
          <p:nvPr/>
        </p:nvPicPr>
        <p:blipFill>
          <a:blip r:embed="rId3">
            <a:alphaModFix/>
          </a:blip>
          <a:stretch>
            <a:fillRect/>
          </a:stretch>
        </p:blipFill>
        <p:spPr>
          <a:xfrm>
            <a:off x="5220275" y="999388"/>
            <a:ext cx="3437100" cy="350026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87" name="Shape 287"/>
        <p:cNvGrpSpPr/>
        <p:nvPr/>
      </p:nvGrpSpPr>
      <p:grpSpPr>
        <a:xfrm>
          <a:off x="0" y="0"/>
          <a:ext cx="0" cy="0"/>
          <a:chOff x="0" y="0"/>
          <a:chExt cx="0" cy="0"/>
        </a:xfrm>
      </p:grpSpPr>
      <p:sp>
        <p:nvSpPr>
          <p:cNvPr id="288" name="Google Shape;288;p43"/>
          <p:cNvSpPr txBox="1"/>
          <p:nvPr>
            <p:ph type="title"/>
          </p:nvPr>
        </p:nvSpPr>
        <p:spPr>
          <a:xfrm>
            <a:off x="499575" y="415000"/>
            <a:ext cx="8253000" cy="597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Data and DataSet</a:t>
            </a:r>
            <a:endParaRPr/>
          </a:p>
        </p:txBody>
      </p:sp>
      <p:sp>
        <p:nvSpPr>
          <p:cNvPr id="289" name="Google Shape;289;p43"/>
          <p:cNvSpPr txBox="1"/>
          <p:nvPr>
            <p:ph idx="1" type="body"/>
          </p:nvPr>
        </p:nvSpPr>
        <p:spPr>
          <a:xfrm>
            <a:off x="499525" y="1012000"/>
            <a:ext cx="8253000" cy="3692700"/>
          </a:xfrm>
          <a:prstGeom prst="rect">
            <a:avLst/>
          </a:prstGeom>
        </p:spPr>
        <p:txBody>
          <a:bodyPr anchorCtr="0" anchor="t" bIns="91425" lIns="91425" spcFirstLastPara="1" rIns="91425" wrap="square" tIns="91425">
            <a:noAutofit/>
          </a:bodyPr>
          <a:lstStyle/>
          <a:p>
            <a:pPr indent="0" lvl="0" marL="285750" rtl="0" algn="just">
              <a:lnSpc>
                <a:spcPct val="150000"/>
              </a:lnSpc>
              <a:spcBef>
                <a:spcPts val="1500"/>
              </a:spcBef>
              <a:spcAft>
                <a:spcPts val="0"/>
              </a:spcAft>
              <a:buNone/>
            </a:pPr>
            <a:r>
              <a:t/>
            </a:r>
            <a:endParaRPr sz="1210">
              <a:solidFill>
                <a:srgbClr val="374151"/>
              </a:solidFill>
              <a:latin typeface="Nunito"/>
              <a:ea typeface="Nunito"/>
              <a:cs typeface="Nunito"/>
              <a:sym typeface="Nunito"/>
            </a:endParaRPr>
          </a:p>
          <a:p>
            <a:pPr indent="0" lvl="0" marL="0" rtl="0" algn="l">
              <a:lnSpc>
                <a:spcPct val="105000"/>
              </a:lnSpc>
              <a:spcBef>
                <a:spcPts val="0"/>
              </a:spcBef>
              <a:spcAft>
                <a:spcPts val="0"/>
              </a:spcAft>
              <a:buClr>
                <a:srgbClr val="000000"/>
              </a:buClr>
              <a:buSzPts val="1018"/>
              <a:buFont typeface="Arial"/>
              <a:buNone/>
            </a:pPr>
            <a:r>
              <a:t/>
            </a:r>
            <a:endParaRPr sz="1202"/>
          </a:p>
        </p:txBody>
      </p:sp>
      <p:pic>
        <p:nvPicPr>
          <p:cNvPr id="290" name="Google Shape;290;p43"/>
          <p:cNvPicPr preferRelativeResize="0"/>
          <p:nvPr/>
        </p:nvPicPr>
        <p:blipFill>
          <a:blip r:embed="rId3">
            <a:alphaModFix/>
          </a:blip>
          <a:stretch>
            <a:fillRect/>
          </a:stretch>
        </p:blipFill>
        <p:spPr>
          <a:xfrm>
            <a:off x="4572000" y="1081425"/>
            <a:ext cx="4309975" cy="3553849"/>
          </a:xfrm>
          <a:prstGeom prst="rect">
            <a:avLst/>
          </a:prstGeom>
          <a:noFill/>
          <a:ln>
            <a:noFill/>
          </a:ln>
        </p:spPr>
      </p:pic>
      <p:sp>
        <p:nvSpPr>
          <p:cNvPr id="291" name="Google Shape;291;p43"/>
          <p:cNvSpPr txBox="1"/>
          <p:nvPr/>
        </p:nvSpPr>
        <p:spPr>
          <a:xfrm>
            <a:off x="632850" y="1081425"/>
            <a:ext cx="3781200" cy="3307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Source: </a:t>
            </a:r>
            <a:r>
              <a:rPr lang="en" sz="1200" u="sng">
                <a:solidFill>
                  <a:schemeClr val="hlink"/>
                </a:solidFill>
                <a:latin typeface="Lexend Light"/>
                <a:ea typeface="Lexend Light"/>
                <a:cs typeface="Lexend Light"/>
                <a:sym typeface="Lexend Light"/>
                <a:hlinkClick r:id="rId4"/>
              </a:rPr>
              <a:t>Bitcoin Historical Data</a:t>
            </a:r>
            <a:endParaRPr sz="1200" u="sng">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304800" lvl="0" marL="457200" rtl="0" algn="l">
              <a:spcBef>
                <a:spcPts val="0"/>
              </a:spcBef>
              <a:spcAft>
                <a:spcPts val="0"/>
              </a:spcAft>
              <a:buSzPts val="1200"/>
              <a:buFont typeface="Lexend Light"/>
              <a:buChar char="●"/>
            </a:pPr>
            <a:r>
              <a:rPr lang="en" sz="1200">
                <a:latin typeface="Lexend Light"/>
                <a:ea typeface="Lexend Light"/>
                <a:cs typeface="Lexend Light"/>
                <a:sym typeface="Lexend Light"/>
              </a:rPr>
              <a:t>B</a:t>
            </a:r>
            <a:r>
              <a:rPr lang="en" sz="1200">
                <a:latin typeface="Lexend Light"/>
                <a:ea typeface="Lexend Light"/>
                <a:cs typeface="Lexend Light"/>
                <a:sym typeface="Lexend Light"/>
              </a:rPr>
              <a:t>itcoin exchanges for the time period of Jan 2012 to Present with minute to minute updates of OHLC (Open, High, Low, Close) and Volume in BTC.</a:t>
            </a:r>
            <a:endParaRPr sz="1200">
              <a:latin typeface="Lexend Light"/>
              <a:ea typeface="Lexend Light"/>
              <a:cs typeface="Lexend Light"/>
              <a:sym typeface="Lexend Light"/>
            </a:endParaRPr>
          </a:p>
          <a:p>
            <a:pPr indent="0" lvl="0" marL="457200" marR="292100" rtl="0" algn="just">
              <a:lnSpc>
                <a:spcPct val="100000"/>
              </a:lnSpc>
              <a:spcBef>
                <a:spcPts val="1200"/>
              </a:spcBef>
              <a:spcAft>
                <a:spcPts val="0"/>
              </a:spcAft>
              <a:buNone/>
            </a:pPr>
            <a:r>
              <a:rPr b="1" lang="en" sz="1200">
                <a:latin typeface="Lexend"/>
                <a:ea typeface="Lexend"/>
                <a:cs typeface="Lexend"/>
                <a:sym typeface="Lexend"/>
              </a:rPr>
              <a:t>Open</a:t>
            </a:r>
            <a:r>
              <a:rPr lang="en" sz="1200">
                <a:latin typeface="Lexend Light"/>
                <a:ea typeface="Lexend Light"/>
                <a:cs typeface="Lexend Light"/>
                <a:sym typeface="Lexend Light"/>
              </a:rPr>
              <a:t>:Open Price at Start Time Window</a:t>
            </a:r>
            <a:endParaRPr sz="1200">
              <a:latin typeface="Lexend Light"/>
              <a:ea typeface="Lexend Light"/>
              <a:cs typeface="Lexend Light"/>
              <a:sym typeface="Lexend Light"/>
            </a:endParaRPr>
          </a:p>
          <a:p>
            <a:pPr indent="0" lvl="0" marL="457200" marR="292100" rtl="0" algn="just">
              <a:lnSpc>
                <a:spcPct val="100000"/>
              </a:lnSpc>
              <a:spcBef>
                <a:spcPts val="1200"/>
              </a:spcBef>
              <a:spcAft>
                <a:spcPts val="0"/>
              </a:spcAft>
              <a:buNone/>
            </a:pPr>
            <a:r>
              <a:rPr b="1" lang="en" sz="1200">
                <a:latin typeface="Lexend"/>
                <a:ea typeface="Lexend"/>
                <a:cs typeface="Lexend"/>
                <a:sym typeface="Lexend"/>
              </a:rPr>
              <a:t>High</a:t>
            </a:r>
            <a:r>
              <a:rPr lang="en" sz="1200">
                <a:latin typeface="Lexend Light"/>
                <a:ea typeface="Lexend Light"/>
                <a:cs typeface="Lexend Light"/>
                <a:sym typeface="Lexend Light"/>
              </a:rPr>
              <a:t>: High Price at Start Time Window</a:t>
            </a:r>
            <a:endParaRPr sz="1200">
              <a:latin typeface="Lexend Light"/>
              <a:ea typeface="Lexend Light"/>
              <a:cs typeface="Lexend Light"/>
              <a:sym typeface="Lexend Light"/>
            </a:endParaRPr>
          </a:p>
          <a:p>
            <a:pPr indent="0" lvl="0" marL="457200" rtl="0" algn="l">
              <a:lnSpc>
                <a:spcPct val="100000"/>
              </a:lnSpc>
              <a:spcBef>
                <a:spcPts val="1200"/>
              </a:spcBef>
              <a:spcAft>
                <a:spcPts val="0"/>
              </a:spcAft>
              <a:buNone/>
            </a:pPr>
            <a:r>
              <a:rPr b="1" lang="en" sz="1200">
                <a:latin typeface="Lexend"/>
                <a:ea typeface="Lexend"/>
                <a:cs typeface="Lexend"/>
                <a:sym typeface="Lexend"/>
              </a:rPr>
              <a:t>Low</a:t>
            </a:r>
            <a:r>
              <a:rPr lang="en" sz="1200">
                <a:latin typeface="Lexend Light"/>
                <a:ea typeface="Lexend Light"/>
                <a:cs typeface="Lexend Light"/>
                <a:sym typeface="Lexend Light"/>
              </a:rPr>
              <a:t>: Low Price at Start Time Window</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rPr b="1" lang="en" sz="1200">
                <a:latin typeface="Lexend"/>
                <a:ea typeface="Lexend"/>
                <a:cs typeface="Lexend"/>
                <a:sym typeface="Lexend"/>
              </a:rPr>
              <a:t>Close</a:t>
            </a:r>
            <a:r>
              <a:rPr lang="en" sz="1200">
                <a:latin typeface="Lexend Light"/>
                <a:ea typeface="Lexend Light"/>
                <a:cs typeface="Lexend Light"/>
                <a:sym typeface="Lexend Light"/>
              </a:rPr>
              <a:t>: Closing Price at the end of Interval</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rPr b="1" lang="en" sz="1200">
                <a:latin typeface="Lexend"/>
                <a:ea typeface="Lexend"/>
                <a:cs typeface="Lexend"/>
                <a:sym typeface="Lexend"/>
              </a:rPr>
              <a:t>Timestamp</a:t>
            </a:r>
            <a:r>
              <a:rPr lang="en" sz="1200">
                <a:latin typeface="Lexend Light"/>
                <a:ea typeface="Lexend Light"/>
                <a:cs typeface="Lexend Light"/>
                <a:sym typeface="Lexend Light"/>
              </a:rPr>
              <a:t>: Time Window</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t/>
            </a:r>
            <a:endParaRPr sz="1200">
              <a:latin typeface="Lexend Light"/>
              <a:ea typeface="Lexend Light"/>
              <a:cs typeface="Lexend Light"/>
              <a:sym typeface="Lexend Light"/>
            </a:endParaRPr>
          </a:p>
          <a:p>
            <a:pPr indent="0" lvl="0" marL="457200" rtl="0" algn="l">
              <a:lnSpc>
                <a:spcPct val="100000"/>
              </a:lnSpc>
              <a:spcBef>
                <a:spcPts val="0"/>
              </a:spcBef>
              <a:spcAft>
                <a:spcPts val="0"/>
              </a:spcAft>
              <a:buNone/>
            </a:pPr>
            <a:r>
              <a:rPr b="1" lang="en" sz="1200">
                <a:latin typeface="Lexend"/>
                <a:ea typeface="Lexend"/>
                <a:cs typeface="Lexend"/>
                <a:sym typeface="Lexend"/>
              </a:rPr>
              <a:t>Volume</a:t>
            </a:r>
            <a:r>
              <a:rPr lang="en" sz="1200">
                <a:latin typeface="Lexend Light"/>
                <a:ea typeface="Lexend Light"/>
                <a:cs typeface="Lexend Light"/>
                <a:sym typeface="Lexend Light"/>
              </a:rPr>
              <a:t>: Volume of BTC transactions.</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C64E"/>
        </a:solidFill>
      </p:bgPr>
    </p:bg>
    <p:spTree>
      <p:nvGrpSpPr>
        <p:cNvPr id="295" name="Shape 295"/>
        <p:cNvGrpSpPr/>
        <p:nvPr/>
      </p:nvGrpSpPr>
      <p:grpSpPr>
        <a:xfrm>
          <a:off x="0" y="0"/>
          <a:ext cx="0" cy="0"/>
          <a:chOff x="0" y="0"/>
          <a:chExt cx="0" cy="0"/>
        </a:xfrm>
      </p:grpSpPr>
      <p:sp>
        <p:nvSpPr>
          <p:cNvPr id="296" name="Google Shape;296;p44"/>
          <p:cNvSpPr txBox="1"/>
          <p:nvPr>
            <p:ph type="title"/>
          </p:nvPr>
        </p:nvSpPr>
        <p:spPr>
          <a:xfrm>
            <a:off x="819150" y="393550"/>
            <a:ext cx="7505700" cy="591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Data Analysis</a:t>
            </a:r>
            <a:endParaRPr/>
          </a:p>
        </p:txBody>
      </p:sp>
      <p:sp>
        <p:nvSpPr>
          <p:cNvPr id="297" name="Google Shape;297;p44"/>
          <p:cNvSpPr txBox="1"/>
          <p:nvPr/>
        </p:nvSpPr>
        <p:spPr>
          <a:xfrm>
            <a:off x="790800" y="984550"/>
            <a:ext cx="3781200" cy="3307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60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Explored the historical Bitcoin dataset to gain insights.</a:t>
            </a:r>
            <a:endParaRPr sz="1200">
              <a:solidFill>
                <a:srgbClr val="1F1F1F"/>
              </a:solidFill>
              <a:highlight>
                <a:srgbClr val="FFFFFF"/>
              </a:highlight>
              <a:latin typeface="Lexend Light"/>
              <a:ea typeface="Lexend Light"/>
              <a:cs typeface="Lexend Light"/>
              <a:sym typeface="Lexend Light"/>
            </a:endParaRPr>
          </a:p>
          <a:p>
            <a:pPr indent="-304800" lvl="0" marL="457200" marR="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Converted timestamps into a readable date format.</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Aggregated data to a daily level by calculating the mean values for OHLC prices and Volume.</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Conducted Univariate Analysis to identify trends:</a:t>
            </a:r>
            <a:endParaRPr sz="1200">
              <a:solidFill>
                <a:srgbClr val="1F1F1F"/>
              </a:solidFill>
              <a:highlight>
                <a:srgbClr val="FFFFFF"/>
              </a:highlight>
              <a:latin typeface="Lexend Light"/>
              <a:ea typeface="Lexend Light"/>
              <a:cs typeface="Lexend Light"/>
              <a:sym typeface="Lexend Light"/>
            </a:endParaRPr>
          </a:p>
          <a:p>
            <a:pPr indent="-304800" lvl="1" marL="9144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Calculated average, minimum and maximum prices.</a:t>
            </a:r>
            <a:endParaRPr sz="1200">
              <a:solidFill>
                <a:srgbClr val="1F1F1F"/>
              </a:solidFill>
              <a:highlight>
                <a:srgbClr val="FFFFFF"/>
              </a:highlight>
              <a:latin typeface="Lexend Light"/>
              <a:ea typeface="Lexend Light"/>
              <a:cs typeface="Lexend Light"/>
              <a:sym typeface="Lexend Light"/>
            </a:endParaRPr>
          </a:p>
          <a:p>
            <a:pPr indent="-304800" lvl="1" marL="9144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Checked for outliers using Interquartile Range (IQR).</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Lexend Light"/>
              <a:buChar char="●"/>
            </a:pPr>
            <a:r>
              <a:rPr lang="en" sz="1200">
                <a:solidFill>
                  <a:srgbClr val="1F1F1F"/>
                </a:solidFill>
                <a:highlight>
                  <a:srgbClr val="FFFFFF"/>
                </a:highlight>
                <a:latin typeface="Lexend Light"/>
                <a:ea typeface="Lexend Light"/>
                <a:cs typeface="Lexend Light"/>
                <a:sym typeface="Lexend Light"/>
              </a:rPr>
              <a:t>Visualized the data using line plots to observe price trends over time.</a:t>
            </a:r>
            <a:endParaRPr sz="1200">
              <a:solidFill>
                <a:srgbClr val="1F1F1F"/>
              </a:solidFill>
              <a:highlight>
                <a:srgbClr val="FFFFFF"/>
              </a:highlight>
              <a:latin typeface="Lexend Light"/>
              <a:ea typeface="Lexend Light"/>
              <a:cs typeface="Lexend Light"/>
              <a:sym typeface="Lexend Light"/>
            </a:endParaRPr>
          </a:p>
          <a:p>
            <a:pPr indent="0" lvl="0" marL="457200" rtl="0" algn="l">
              <a:spcBef>
                <a:spcPts val="50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p:txBody>
      </p:sp>
      <p:pic>
        <p:nvPicPr>
          <p:cNvPr id="298" name="Google Shape;298;p44"/>
          <p:cNvPicPr preferRelativeResize="0"/>
          <p:nvPr/>
        </p:nvPicPr>
        <p:blipFill>
          <a:blip r:embed="rId3">
            <a:alphaModFix/>
          </a:blip>
          <a:stretch>
            <a:fillRect/>
          </a:stretch>
        </p:blipFill>
        <p:spPr>
          <a:xfrm>
            <a:off x="4714525" y="1136950"/>
            <a:ext cx="3962400" cy="1495425"/>
          </a:xfrm>
          <a:prstGeom prst="rect">
            <a:avLst/>
          </a:prstGeom>
          <a:noFill/>
          <a:ln>
            <a:noFill/>
          </a:ln>
        </p:spPr>
      </p:pic>
      <p:pic>
        <p:nvPicPr>
          <p:cNvPr id="299" name="Google Shape;299;p44"/>
          <p:cNvPicPr preferRelativeResize="0"/>
          <p:nvPr/>
        </p:nvPicPr>
        <p:blipFill>
          <a:blip r:embed="rId4">
            <a:alphaModFix/>
          </a:blip>
          <a:stretch>
            <a:fillRect/>
          </a:stretch>
        </p:blipFill>
        <p:spPr>
          <a:xfrm>
            <a:off x="4759950" y="2744525"/>
            <a:ext cx="3916976" cy="18223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D7E6B"/>
        </a:solidFill>
      </p:bgPr>
    </p:bg>
    <p:spTree>
      <p:nvGrpSpPr>
        <p:cNvPr id="303" name="Shape 303"/>
        <p:cNvGrpSpPr/>
        <p:nvPr/>
      </p:nvGrpSpPr>
      <p:grpSpPr>
        <a:xfrm>
          <a:off x="0" y="0"/>
          <a:ext cx="0" cy="0"/>
          <a:chOff x="0" y="0"/>
          <a:chExt cx="0" cy="0"/>
        </a:xfrm>
      </p:grpSpPr>
      <p:sp>
        <p:nvSpPr>
          <p:cNvPr id="304" name="Google Shape;304;p45"/>
          <p:cNvSpPr txBox="1"/>
          <p:nvPr>
            <p:ph idx="1" type="body"/>
          </p:nvPr>
        </p:nvSpPr>
        <p:spPr>
          <a:xfrm>
            <a:off x="489450" y="1155625"/>
            <a:ext cx="8178000" cy="3575400"/>
          </a:xfrm>
          <a:prstGeom prst="rect">
            <a:avLst/>
          </a:prstGeom>
        </p:spPr>
        <p:txBody>
          <a:bodyPr anchorCtr="0" anchor="t" bIns="91425" lIns="91425" spcFirstLastPara="1" rIns="91425" wrap="square" tIns="91425">
            <a:normAutofit/>
          </a:bodyPr>
          <a:lstStyle/>
          <a:p>
            <a:pPr indent="0" lvl="0" marL="457200" rtl="0" algn="just">
              <a:lnSpc>
                <a:spcPct val="150000"/>
              </a:lnSpc>
              <a:spcBef>
                <a:spcPts val="1500"/>
              </a:spcBef>
              <a:spcAft>
                <a:spcPts val="0"/>
              </a:spcAft>
              <a:buNone/>
            </a:pPr>
            <a:r>
              <a:t/>
            </a:r>
            <a:endParaRPr sz="1200">
              <a:solidFill>
                <a:srgbClr val="374151"/>
              </a:solidFill>
              <a:latin typeface="Nunito"/>
              <a:ea typeface="Nunito"/>
              <a:cs typeface="Nunito"/>
              <a:sym typeface="Nunito"/>
            </a:endParaRPr>
          </a:p>
          <a:p>
            <a:pPr indent="0" lvl="0" marL="0" rtl="0" algn="l">
              <a:spcBef>
                <a:spcPts val="0"/>
              </a:spcBef>
              <a:spcAft>
                <a:spcPts val="0"/>
              </a:spcAft>
              <a:buNone/>
            </a:pPr>
            <a:r>
              <a:t/>
            </a:r>
            <a:endParaRPr/>
          </a:p>
        </p:txBody>
      </p:sp>
      <p:sp>
        <p:nvSpPr>
          <p:cNvPr id="305" name="Google Shape;305;p45"/>
          <p:cNvSpPr txBox="1"/>
          <p:nvPr>
            <p:ph type="title"/>
          </p:nvPr>
        </p:nvSpPr>
        <p:spPr>
          <a:xfrm>
            <a:off x="424225" y="454150"/>
            <a:ext cx="8178000" cy="5970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Data Preparation</a:t>
            </a:r>
            <a:endParaRPr/>
          </a:p>
        </p:txBody>
      </p:sp>
      <p:sp>
        <p:nvSpPr>
          <p:cNvPr id="306" name="Google Shape;306;p45"/>
          <p:cNvSpPr txBox="1"/>
          <p:nvPr/>
        </p:nvSpPr>
        <p:spPr>
          <a:xfrm>
            <a:off x="790800" y="1051150"/>
            <a:ext cx="3781200" cy="3307200"/>
          </a:xfrm>
          <a:prstGeom prst="rect">
            <a:avLst/>
          </a:prstGeom>
          <a:noFill/>
          <a:ln>
            <a:noFill/>
          </a:ln>
        </p:spPr>
        <p:txBody>
          <a:bodyPr anchorCtr="0" anchor="t" bIns="91425" lIns="91425" spcFirstLastPara="1" rIns="91425" wrap="square" tIns="91425">
            <a:noAutofit/>
          </a:bodyPr>
          <a:lstStyle/>
          <a:p>
            <a:pPr indent="-304800" lvl="0" marL="457200" marR="0" rtl="0" algn="l">
              <a:lnSpc>
                <a:spcPct val="115000"/>
              </a:lnSpc>
              <a:spcBef>
                <a:spcPts val="60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Prepared the dataset for modeling by cleaning and transforming the data.</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Converted timestamps to date format and grouped data by date.</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Handled missing values and ensure data consistency.</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Normalized the data using MinMaxScaler for deep learning models like LSTM.</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Split the dataset into training (75%) and testing (25%) sets to ensure proper model evaluation.</a:t>
            </a:r>
            <a:endParaRPr sz="1200">
              <a:solidFill>
                <a:srgbClr val="1F1F1F"/>
              </a:solidFill>
              <a:highlight>
                <a:srgbClr val="FFFFFF"/>
              </a:highlight>
              <a:latin typeface="Lexend Light"/>
              <a:ea typeface="Lexend Light"/>
              <a:cs typeface="Lexend Light"/>
              <a:sym typeface="Lexend Light"/>
            </a:endParaRPr>
          </a:p>
          <a:p>
            <a:pPr indent="-304800" lvl="0" marL="457200" rtl="0" algn="l">
              <a:lnSpc>
                <a:spcPct val="115000"/>
              </a:lnSpc>
              <a:spcBef>
                <a:spcPts val="0"/>
              </a:spcBef>
              <a:spcAft>
                <a:spcPts val="0"/>
              </a:spcAft>
              <a:buClr>
                <a:srgbClr val="1F1F1F"/>
              </a:buClr>
              <a:buSzPts val="1200"/>
              <a:buFont typeface="Roboto"/>
              <a:buChar char="●"/>
            </a:pPr>
            <a:r>
              <a:rPr lang="en" sz="1200">
                <a:solidFill>
                  <a:srgbClr val="1F1F1F"/>
                </a:solidFill>
                <a:highlight>
                  <a:srgbClr val="FFFFFF"/>
                </a:highlight>
                <a:latin typeface="Lexend Light"/>
                <a:ea typeface="Lexend Light"/>
                <a:cs typeface="Lexend Light"/>
                <a:sym typeface="Lexend Light"/>
              </a:rPr>
              <a:t>Created a new DataFrame (df_day) containing daily mean values for Open, Close, High, Low prices, and Volume.</a:t>
            </a:r>
            <a:endParaRPr sz="1200">
              <a:solidFill>
                <a:srgbClr val="1F1F1F"/>
              </a:solidFill>
              <a:highlight>
                <a:srgbClr val="FFFFFF"/>
              </a:highlight>
              <a:latin typeface="Roboto"/>
              <a:ea typeface="Roboto"/>
              <a:cs typeface="Roboto"/>
              <a:sym typeface="Roboto"/>
            </a:endParaRPr>
          </a:p>
          <a:p>
            <a:pPr indent="0" lvl="0" marL="457200" marR="0" rtl="0" algn="l">
              <a:lnSpc>
                <a:spcPct val="115000"/>
              </a:lnSpc>
              <a:spcBef>
                <a:spcPts val="60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0" lvl="0" marL="457200" rtl="0" algn="l">
              <a:lnSpc>
                <a:spcPct val="115000"/>
              </a:lnSpc>
              <a:spcBef>
                <a:spcPts val="600"/>
              </a:spcBef>
              <a:spcAft>
                <a:spcPts val="0"/>
              </a:spcAft>
              <a:buNone/>
            </a:pPr>
            <a:r>
              <a:t/>
            </a:r>
            <a:endParaRPr sz="1200">
              <a:solidFill>
                <a:srgbClr val="1F1F1F"/>
              </a:solidFill>
              <a:highlight>
                <a:srgbClr val="FFFFFF"/>
              </a:highlight>
              <a:latin typeface="Lexend Light"/>
              <a:ea typeface="Lexend Light"/>
              <a:cs typeface="Lexend Light"/>
              <a:sym typeface="Lexend Light"/>
            </a:endParaRPr>
          </a:p>
          <a:p>
            <a:pPr indent="0" lvl="0" marL="457200" rtl="0" algn="l">
              <a:spcBef>
                <a:spcPts val="50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p:txBody>
      </p:sp>
      <p:pic>
        <p:nvPicPr>
          <p:cNvPr id="307" name="Google Shape;307;p45"/>
          <p:cNvPicPr preferRelativeResize="0"/>
          <p:nvPr/>
        </p:nvPicPr>
        <p:blipFill>
          <a:blip r:embed="rId3">
            <a:alphaModFix/>
          </a:blip>
          <a:stretch>
            <a:fillRect/>
          </a:stretch>
        </p:blipFill>
        <p:spPr>
          <a:xfrm>
            <a:off x="5005275" y="1220000"/>
            <a:ext cx="3169050" cy="2847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311" name="Shape 311"/>
        <p:cNvGrpSpPr/>
        <p:nvPr/>
      </p:nvGrpSpPr>
      <p:grpSpPr>
        <a:xfrm>
          <a:off x="0" y="0"/>
          <a:ext cx="0" cy="0"/>
          <a:chOff x="0" y="0"/>
          <a:chExt cx="0" cy="0"/>
        </a:xfrm>
      </p:grpSpPr>
      <p:sp>
        <p:nvSpPr>
          <p:cNvPr id="312" name="Google Shape;312;p46"/>
          <p:cNvSpPr txBox="1"/>
          <p:nvPr>
            <p:ph type="title"/>
          </p:nvPr>
        </p:nvSpPr>
        <p:spPr>
          <a:xfrm>
            <a:off x="499575" y="415000"/>
            <a:ext cx="8253000" cy="5970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SzPts val="2600"/>
              <a:buNone/>
            </a:pPr>
            <a:r>
              <a:rPr lang="en" sz="2600">
                <a:solidFill>
                  <a:srgbClr val="BF9000"/>
                </a:solidFill>
                <a:latin typeface="Lexend Medium"/>
                <a:ea typeface="Lexend Medium"/>
                <a:cs typeface="Lexend Medium"/>
                <a:sym typeface="Lexend Medium"/>
              </a:rPr>
              <a:t>EDA and More..</a:t>
            </a:r>
            <a:endParaRPr/>
          </a:p>
        </p:txBody>
      </p:sp>
      <p:sp>
        <p:nvSpPr>
          <p:cNvPr id="313" name="Google Shape;313;p46"/>
          <p:cNvSpPr txBox="1"/>
          <p:nvPr>
            <p:ph idx="1" type="body"/>
          </p:nvPr>
        </p:nvSpPr>
        <p:spPr>
          <a:xfrm>
            <a:off x="499525" y="1012000"/>
            <a:ext cx="8253000" cy="3692700"/>
          </a:xfrm>
          <a:prstGeom prst="rect">
            <a:avLst/>
          </a:prstGeom>
        </p:spPr>
        <p:txBody>
          <a:bodyPr anchorCtr="0" anchor="t" bIns="91425" lIns="91425" spcFirstLastPara="1" rIns="91425" wrap="square" tIns="91425">
            <a:noAutofit/>
          </a:bodyPr>
          <a:lstStyle/>
          <a:p>
            <a:pPr indent="0" lvl="0" marL="285750" rtl="0" algn="just">
              <a:lnSpc>
                <a:spcPct val="150000"/>
              </a:lnSpc>
              <a:spcBef>
                <a:spcPts val="1500"/>
              </a:spcBef>
              <a:spcAft>
                <a:spcPts val="0"/>
              </a:spcAft>
              <a:buNone/>
            </a:pPr>
            <a:r>
              <a:t/>
            </a:r>
            <a:endParaRPr sz="1210">
              <a:solidFill>
                <a:srgbClr val="374151"/>
              </a:solidFill>
              <a:latin typeface="Nunito"/>
              <a:ea typeface="Nunito"/>
              <a:cs typeface="Nunito"/>
              <a:sym typeface="Nunito"/>
            </a:endParaRPr>
          </a:p>
          <a:p>
            <a:pPr indent="0" lvl="0" marL="0" rtl="0" algn="l">
              <a:lnSpc>
                <a:spcPct val="105000"/>
              </a:lnSpc>
              <a:spcBef>
                <a:spcPts val="0"/>
              </a:spcBef>
              <a:spcAft>
                <a:spcPts val="0"/>
              </a:spcAft>
              <a:buSzPts val="1018"/>
              <a:buNone/>
            </a:pPr>
            <a:r>
              <a:t/>
            </a:r>
            <a:endParaRPr sz="1202"/>
          </a:p>
        </p:txBody>
      </p:sp>
      <p:sp>
        <p:nvSpPr>
          <p:cNvPr id="314" name="Google Shape;314;p46"/>
          <p:cNvSpPr txBox="1"/>
          <p:nvPr/>
        </p:nvSpPr>
        <p:spPr>
          <a:xfrm>
            <a:off x="790800" y="1204750"/>
            <a:ext cx="3781200" cy="3307200"/>
          </a:xfrm>
          <a:prstGeom prst="rect">
            <a:avLst/>
          </a:prstGeom>
          <a:noFill/>
          <a:ln>
            <a:noFill/>
          </a:ln>
        </p:spPr>
        <p:txBody>
          <a:bodyPr anchorCtr="0" anchor="t" bIns="91425" lIns="91425" spcFirstLastPara="1" rIns="91425" wrap="square" tIns="91425">
            <a:noAutofit/>
          </a:bodyPr>
          <a:lstStyle/>
          <a:p>
            <a:pPr indent="-304800" lvl="0" marL="457200" rtl="0" algn="l">
              <a:lnSpc>
                <a:spcPct val="100000"/>
              </a:lnSpc>
              <a:spcBef>
                <a:spcPts val="0"/>
              </a:spcBef>
              <a:spcAft>
                <a:spcPts val="0"/>
              </a:spcAft>
              <a:buSzPts val="1200"/>
              <a:buFont typeface="Lexend Light"/>
              <a:buChar char="●"/>
            </a:pPr>
            <a:r>
              <a:rPr lang="en" sz="1200">
                <a:latin typeface="Lexend Light"/>
                <a:ea typeface="Lexend Light"/>
                <a:cs typeface="Lexend Light"/>
                <a:sym typeface="Lexend Light"/>
              </a:rPr>
              <a:t>Critical insights into the historical Bitcoin dataset</a:t>
            </a:r>
            <a:endParaRPr sz="1200">
              <a:latin typeface="Lexend Light"/>
              <a:ea typeface="Lexend Light"/>
              <a:cs typeface="Lexend Light"/>
              <a:sym typeface="Lexend Light"/>
            </a:endParaRPr>
          </a:p>
          <a:p>
            <a:pPr indent="0" lvl="0" marL="914400" rtl="0" algn="l">
              <a:lnSpc>
                <a:spcPct val="10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00000"/>
              </a:lnSpc>
              <a:spcBef>
                <a:spcPts val="0"/>
              </a:spcBef>
              <a:spcAft>
                <a:spcPts val="0"/>
              </a:spcAft>
              <a:buSzPts val="1200"/>
              <a:buFont typeface="Lexend Light"/>
              <a:buChar char="●"/>
            </a:pPr>
            <a:r>
              <a:rPr lang="en" sz="1200">
                <a:latin typeface="Lexend Light"/>
                <a:ea typeface="Lexend Light"/>
                <a:cs typeface="Lexend Light"/>
                <a:sym typeface="Lexend Light"/>
              </a:rPr>
              <a:t>Univariate Analysis and Visualizations.</a:t>
            </a:r>
            <a:endParaRPr sz="1200">
              <a:latin typeface="Lexend Light"/>
              <a:ea typeface="Lexend Light"/>
              <a:cs typeface="Lexend Light"/>
              <a:sym typeface="Lexend Light"/>
            </a:endParaRPr>
          </a:p>
          <a:p>
            <a:pPr indent="0" lvl="0" marL="914400" rtl="0" algn="l">
              <a:lnSpc>
                <a:spcPct val="10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00000"/>
              </a:lnSpc>
              <a:spcBef>
                <a:spcPts val="0"/>
              </a:spcBef>
              <a:spcAft>
                <a:spcPts val="0"/>
              </a:spcAft>
              <a:buSzPts val="1200"/>
              <a:buFont typeface="Lexend Light"/>
              <a:buChar char="●"/>
            </a:pPr>
            <a:r>
              <a:rPr lang="en" sz="1200">
                <a:latin typeface="Lexend Light"/>
                <a:ea typeface="Lexend Light"/>
                <a:cs typeface="Lexend Light"/>
                <a:sym typeface="Lexend Light"/>
              </a:rPr>
              <a:t>Bivariate Analysis and Visualizations.</a:t>
            </a:r>
            <a:endParaRPr sz="1200">
              <a:latin typeface="Lexend Light"/>
              <a:ea typeface="Lexend Light"/>
              <a:cs typeface="Lexend Light"/>
              <a:sym typeface="Lexend Light"/>
            </a:endParaRPr>
          </a:p>
          <a:p>
            <a:pPr indent="0" lvl="0" marL="914400" rtl="0" algn="l">
              <a:lnSpc>
                <a:spcPct val="10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00000"/>
              </a:lnSpc>
              <a:spcBef>
                <a:spcPts val="0"/>
              </a:spcBef>
              <a:spcAft>
                <a:spcPts val="0"/>
              </a:spcAft>
              <a:buSzPts val="1200"/>
              <a:buFont typeface="Lexend Light"/>
              <a:buChar char="●"/>
            </a:pPr>
            <a:r>
              <a:rPr lang="en" sz="1200">
                <a:latin typeface="Lexend Light"/>
                <a:ea typeface="Lexend Light"/>
                <a:cs typeface="Lexend Light"/>
                <a:sym typeface="Lexend Light"/>
              </a:rPr>
              <a:t>Exploratory Data Analysis (EDA) provided helped understand trends, patterns and anomalies in the data.</a:t>
            </a:r>
            <a:endParaRPr sz="1200">
              <a:latin typeface="Lexend Light"/>
              <a:ea typeface="Lexend Light"/>
              <a:cs typeface="Lexend Light"/>
              <a:sym typeface="Lexend Light"/>
            </a:endParaRPr>
          </a:p>
          <a:p>
            <a:pPr indent="0" lvl="0" marL="914400" rtl="0" algn="l">
              <a:lnSpc>
                <a:spcPct val="10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Roboto"/>
              <a:buChar char="●"/>
            </a:pPr>
            <a:r>
              <a:rPr lang="en" sz="1200">
                <a:latin typeface="Lexend Light"/>
                <a:ea typeface="Lexend Light"/>
                <a:cs typeface="Lexend Light"/>
                <a:sym typeface="Lexend Light"/>
              </a:rPr>
              <a:t>Performed,</a:t>
            </a:r>
            <a:r>
              <a:rPr lang="en" sz="1200">
                <a:latin typeface="Lexend Light"/>
                <a:ea typeface="Lexend Light"/>
                <a:cs typeface="Lexend Light"/>
                <a:sym typeface="Lexend Light"/>
              </a:rPr>
              <a:t> visualized:  Price Trends over Time, Statistical Insights, Outlier Detection,</a:t>
            </a:r>
            <a:endParaRPr sz="1200">
              <a:latin typeface="Lexend Light"/>
              <a:ea typeface="Lexend Light"/>
              <a:cs typeface="Lexend Light"/>
              <a:sym typeface="Lexend Light"/>
            </a:endParaRPr>
          </a:p>
          <a:p>
            <a:pPr indent="0" lvl="0" marL="0" rtl="0" algn="l">
              <a:lnSpc>
                <a:spcPct val="100000"/>
              </a:lnSpc>
              <a:spcBef>
                <a:spcPts val="0"/>
              </a:spcBef>
              <a:spcAft>
                <a:spcPts val="0"/>
              </a:spcAft>
              <a:buNone/>
            </a:pPr>
            <a:r>
              <a:rPr lang="en" sz="1200">
                <a:latin typeface="Lexend Light"/>
                <a:ea typeface="Lexend Light"/>
                <a:cs typeface="Lexend Light"/>
                <a:sym typeface="Lexend Light"/>
              </a:rPr>
              <a:t>            Volume Analysis, Correlation Analysis.</a:t>
            </a:r>
            <a:endParaRPr sz="1200">
              <a:latin typeface="Lexend Light"/>
              <a:ea typeface="Lexend Light"/>
              <a:cs typeface="Lexend Light"/>
              <a:sym typeface="Lexend Light"/>
            </a:endParaRPr>
          </a:p>
          <a:p>
            <a:pPr indent="0" lvl="0" marL="0" rtl="0" algn="l">
              <a:lnSpc>
                <a:spcPct val="100000"/>
              </a:lnSpc>
              <a:spcBef>
                <a:spcPts val="0"/>
              </a:spcBef>
              <a:spcAft>
                <a:spcPts val="0"/>
              </a:spcAft>
              <a:buNone/>
            </a:pPr>
            <a:r>
              <a:t/>
            </a:r>
            <a:endParaRPr sz="1200">
              <a:latin typeface="Lexend Light"/>
              <a:ea typeface="Lexend Light"/>
              <a:cs typeface="Lexend Light"/>
              <a:sym typeface="Lexend Light"/>
            </a:endParaRPr>
          </a:p>
          <a:p>
            <a:pPr indent="-304800" lvl="0" marL="457200" rtl="0" algn="l">
              <a:lnSpc>
                <a:spcPct val="100000"/>
              </a:lnSpc>
              <a:spcBef>
                <a:spcPts val="0"/>
              </a:spcBef>
              <a:spcAft>
                <a:spcPts val="0"/>
              </a:spcAft>
              <a:buClr>
                <a:srgbClr val="1F1F1F"/>
              </a:buClr>
              <a:buSzPts val="1200"/>
              <a:buFont typeface="Roboto"/>
              <a:buChar char="●"/>
            </a:pPr>
            <a:r>
              <a:rPr lang="en" sz="1200">
                <a:latin typeface="Lexend Light"/>
                <a:ea typeface="Lexend Light"/>
                <a:cs typeface="Lexend Light"/>
                <a:sym typeface="Lexend Light"/>
              </a:rPr>
              <a:t>Data Normalization and Preparation for modeling.</a:t>
            </a:r>
            <a:endParaRPr sz="1200">
              <a:solidFill>
                <a:srgbClr val="1F1F1F"/>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a:p>
            <a:pPr indent="0" lvl="0" marL="0" rtl="0" algn="l">
              <a:spcBef>
                <a:spcPts val="0"/>
              </a:spcBef>
              <a:spcAft>
                <a:spcPts val="0"/>
              </a:spcAft>
              <a:buNone/>
            </a:pPr>
            <a:r>
              <a:t/>
            </a:r>
            <a:endParaRPr sz="1200">
              <a:latin typeface="Lexend Light"/>
              <a:ea typeface="Lexend Light"/>
              <a:cs typeface="Lexend Light"/>
              <a:sym typeface="Lexend Light"/>
            </a:endParaRPr>
          </a:p>
        </p:txBody>
      </p:sp>
      <p:pic>
        <p:nvPicPr>
          <p:cNvPr id="315" name="Google Shape;315;p46"/>
          <p:cNvPicPr preferRelativeResize="0"/>
          <p:nvPr/>
        </p:nvPicPr>
        <p:blipFill>
          <a:blip r:embed="rId3">
            <a:alphaModFix/>
          </a:blip>
          <a:stretch>
            <a:fillRect/>
          </a:stretch>
        </p:blipFill>
        <p:spPr>
          <a:xfrm>
            <a:off x="4886800" y="1012000"/>
            <a:ext cx="3628776" cy="1776700"/>
          </a:xfrm>
          <a:prstGeom prst="rect">
            <a:avLst/>
          </a:prstGeom>
          <a:noFill/>
          <a:ln>
            <a:noFill/>
          </a:ln>
        </p:spPr>
      </p:pic>
      <p:pic>
        <p:nvPicPr>
          <p:cNvPr id="316" name="Google Shape;316;p46"/>
          <p:cNvPicPr preferRelativeResize="0"/>
          <p:nvPr/>
        </p:nvPicPr>
        <p:blipFill>
          <a:blip r:embed="rId4">
            <a:alphaModFix/>
          </a:blip>
          <a:stretch>
            <a:fillRect/>
          </a:stretch>
        </p:blipFill>
        <p:spPr>
          <a:xfrm>
            <a:off x="4886800" y="2788700"/>
            <a:ext cx="3628776" cy="1915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91D3D1"/>
        </a:solidFill>
      </p:bgPr>
    </p:bg>
    <p:spTree>
      <p:nvGrpSpPr>
        <p:cNvPr id="320" name="Shape 320"/>
        <p:cNvGrpSpPr/>
        <p:nvPr/>
      </p:nvGrpSpPr>
      <p:grpSpPr>
        <a:xfrm>
          <a:off x="0" y="0"/>
          <a:ext cx="0" cy="0"/>
          <a:chOff x="0" y="0"/>
          <a:chExt cx="0" cy="0"/>
        </a:xfrm>
      </p:grpSpPr>
      <p:sp>
        <p:nvSpPr>
          <p:cNvPr id="321" name="Google Shape;321;p47"/>
          <p:cNvSpPr txBox="1"/>
          <p:nvPr>
            <p:ph type="title"/>
          </p:nvPr>
        </p:nvSpPr>
        <p:spPr>
          <a:xfrm>
            <a:off x="682075" y="473325"/>
            <a:ext cx="7505700" cy="734100"/>
          </a:xfrm>
          <a:prstGeom prst="rect">
            <a:avLst/>
          </a:prstGeom>
          <a:noFill/>
          <a:ln>
            <a:noFill/>
          </a:ln>
        </p:spPr>
        <p:txBody>
          <a:bodyPr anchorCtr="0" anchor="t" bIns="91425" lIns="91425" spcFirstLastPara="1" rIns="91425" wrap="square" tIns="91425">
            <a:normAutofit/>
          </a:bodyPr>
          <a:lstStyle/>
          <a:p>
            <a:pPr indent="0" lvl="0" marL="0" rtl="0" algn="ctr">
              <a:spcBef>
                <a:spcPts val="0"/>
              </a:spcBef>
              <a:spcAft>
                <a:spcPts val="0"/>
              </a:spcAft>
              <a:buClr>
                <a:srgbClr val="000000"/>
              </a:buClr>
              <a:buSzPts val="2600"/>
              <a:buFont typeface="Arial"/>
              <a:buNone/>
            </a:pPr>
            <a:r>
              <a:rPr lang="en" sz="2600">
                <a:solidFill>
                  <a:srgbClr val="BF9000"/>
                </a:solidFill>
                <a:latin typeface="Lexend Medium"/>
                <a:ea typeface="Lexend Medium"/>
                <a:cs typeface="Lexend Medium"/>
                <a:sym typeface="Lexend Medium"/>
              </a:rPr>
              <a:t>EDA and Visualizations</a:t>
            </a:r>
            <a:endParaRPr/>
          </a:p>
        </p:txBody>
      </p:sp>
      <p:pic>
        <p:nvPicPr>
          <p:cNvPr id="322" name="Google Shape;322;p47"/>
          <p:cNvPicPr preferRelativeResize="0"/>
          <p:nvPr/>
        </p:nvPicPr>
        <p:blipFill>
          <a:blip r:embed="rId3">
            <a:alphaModFix/>
          </a:blip>
          <a:stretch>
            <a:fillRect/>
          </a:stretch>
        </p:blipFill>
        <p:spPr>
          <a:xfrm>
            <a:off x="1046475" y="969375"/>
            <a:ext cx="3267751" cy="1907925"/>
          </a:xfrm>
          <a:prstGeom prst="rect">
            <a:avLst/>
          </a:prstGeom>
          <a:noFill/>
          <a:ln>
            <a:noFill/>
          </a:ln>
        </p:spPr>
      </p:pic>
      <p:pic>
        <p:nvPicPr>
          <p:cNvPr id="323" name="Google Shape;323;p47"/>
          <p:cNvPicPr preferRelativeResize="0"/>
          <p:nvPr/>
        </p:nvPicPr>
        <p:blipFill>
          <a:blip r:embed="rId4">
            <a:alphaModFix/>
          </a:blip>
          <a:stretch>
            <a:fillRect/>
          </a:stretch>
        </p:blipFill>
        <p:spPr>
          <a:xfrm>
            <a:off x="4876925" y="969375"/>
            <a:ext cx="3137301" cy="1907924"/>
          </a:xfrm>
          <a:prstGeom prst="rect">
            <a:avLst/>
          </a:prstGeom>
          <a:noFill/>
          <a:ln>
            <a:noFill/>
          </a:ln>
        </p:spPr>
      </p:pic>
      <p:pic>
        <p:nvPicPr>
          <p:cNvPr id="324" name="Google Shape;324;p47"/>
          <p:cNvPicPr preferRelativeResize="0"/>
          <p:nvPr/>
        </p:nvPicPr>
        <p:blipFill>
          <a:blip r:embed="rId5">
            <a:alphaModFix/>
          </a:blip>
          <a:stretch>
            <a:fillRect/>
          </a:stretch>
        </p:blipFill>
        <p:spPr>
          <a:xfrm>
            <a:off x="2472400" y="2877300"/>
            <a:ext cx="3924899" cy="1961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ph type="title"/>
          </p:nvPr>
        </p:nvSpPr>
        <p:spPr>
          <a:xfrm>
            <a:off x="325638" y="542000"/>
            <a:ext cx="8321400" cy="50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990"/>
              <a:buFont typeface="Arial"/>
              <a:buNone/>
            </a:pPr>
            <a:r>
              <a:rPr lang="en" sz="2540">
                <a:solidFill>
                  <a:srgbClr val="BF9000"/>
                </a:solidFill>
                <a:latin typeface="Lexend Medium"/>
                <a:ea typeface="Lexend Medium"/>
                <a:cs typeface="Lexend Medium"/>
                <a:sym typeface="Lexend Medium"/>
              </a:rPr>
              <a:t>Modeling</a:t>
            </a:r>
            <a:endParaRPr sz="2900"/>
          </a:p>
        </p:txBody>
      </p:sp>
      <p:grpSp>
        <p:nvGrpSpPr>
          <p:cNvPr id="330" name="Google Shape;330;p48"/>
          <p:cNvGrpSpPr/>
          <p:nvPr/>
        </p:nvGrpSpPr>
        <p:grpSpPr>
          <a:xfrm>
            <a:off x="325642" y="1386979"/>
            <a:ext cx="2025309" cy="3044756"/>
            <a:chOff x="955514" y="848328"/>
            <a:chExt cx="1866300" cy="3138600"/>
          </a:xfrm>
        </p:grpSpPr>
        <p:sp>
          <p:nvSpPr>
            <p:cNvPr id="331" name="Google Shape;331;p48"/>
            <p:cNvSpPr/>
            <p:nvPr/>
          </p:nvSpPr>
          <p:spPr>
            <a:xfrm>
              <a:off x="955514" y="848328"/>
              <a:ext cx="1866300" cy="31386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8"/>
            <p:cNvSpPr/>
            <p:nvPr/>
          </p:nvSpPr>
          <p:spPr>
            <a:xfrm>
              <a:off x="1041013" y="919656"/>
              <a:ext cx="1695300" cy="7395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D7E75"/>
                  </a:solidFill>
                  <a:latin typeface="Roboto"/>
                  <a:ea typeface="Roboto"/>
                  <a:cs typeface="Roboto"/>
                  <a:sym typeface="Roboto"/>
                </a:rPr>
                <a:t>ARIMA</a:t>
              </a:r>
              <a:endParaRPr/>
            </a:p>
          </p:txBody>
        </p:sp>
      </p:grpSp>
      <p:grpSp>
        <p:nvGrpSpPr>
          <p:cNvPr id="333" name="Google Shape;333;p48"/>
          <p:cNvGrpSpPr/>
          <p:nvPr/>
        </p:nvGrpSpPr>
        <p:grpSpPr>
          <a:xfrm>
            <a:off x="2440201" y="1387064"/>
            <a:ext cx="2122580" cy="3044663"/>
            <a:chOff x="1135915" y="328866"/>
            <a:chExt cx="2030400" cy="4076400"/>
          </a:xfrm>
        </p:grpSpPr>
        <p:sp>
          <p:nvSpPr>
            <p:cNvPr id="334" name="Google Shape;334;p48"/>
            <p:cNvSpPr/>
            <p:nvPr/>
          </p:nvSpPr>
          <p:spPr>
            <a:xfrm>
              <a:off x="1135915" y="328866"/>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8"/>
            <p:cNvSpPr/>
            <p:nvPr/>
          </p:nvSpPr>
          <p:spPr>
            <a:xfrm>
              <a:off x="1210204" y="382051"/>
              <a:ext cx="1864200" cy="9603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500">
                  <a:solidFill>
                    <a:srgbClr val="1D7E75"/>
                  </a:solidFill>
                  <a:latin typeface="Roboto"/>
                  <a:ea typeface="Roboto"/>
                  <a:cs typeface="Roboto"/>
                  <a:sym typeface="Roboto"/>
                </a:rPr>
                <a:t>   Random Forest</a:t>
              </a:r>
              <a:endParaRPr b="1" sz="2500">
                <a:solidFill>
                  <a:srgbClr val="1D7E75"/>
                </a:solidFill>
                <a:latin typeface="Roboto"/>
                <a:ea typeface="Roboto"/>
                <a:cs typeface="Roboto"/>
                <a:sym typeface="Roboto"/>
              </a:endParaRPr>
            </a:p>
          </p:txBody>
        </p:sp>
      </p:grpSp>
      <p:grpSp>
        <p:nvGrpSpPr>
          <p:cNvPr id="336" name="Google Shape;336;p48"/>
          <p:cNvGrpSpPr/>
          <p:nvPr/>
        </p:nvGrpSpPr>
        <p:grpSpPr>
          <a:xfrm>
            <a:off x="4625725" y="1387071"/>
            <a:ext cx="2153295" cy="3044663"/>
            <a:chOff x="1148481" y="283725"/>
            <a:chExt cx="2060569" cy="4076400"/>
          </a:xfrm>
        </p:grpSpPr>
        <p:sp>
          <p:nvSpPr>
            <p:cNvPr id="337" name="Google Shape;337;p48"/>
            <p:cNvSpPr/>
            <p:nvPr/>
          </p:nvSpPr>
          <p:spPr>
            <a:xfrm>
              <a:off x="1178650" y="283725"/>
              <a:ext cx="2030400" cy="40764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8"/>
            <p:cNvSpPr/>
            <p:nvPr/>
          </p:nvSpPr>
          <p:spPr>
            <a:xfrm>
              <a:off x="1228373" y="341737"/>
              <a:ext cx="1938000" cy="9951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48"/>
            <p:cNvSpPr/>
            <p:nvPr/>
          </p:nvSpPr>
          <p:spPr>
            <a:xfrm>
              <a:off x="1253742" y="527937"/>
              <a:ext cx="1815000" cy="67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500">
                  <a:solidFill>
                    <a:srgbClr val="1D7E75"/>
                  </a:solidFill>
                  <a:latin typeface="Roboto"/>
                  <a:ea typeface="Roboto"/>
                  <a:cs typeface="Roboto"/>
                  <a:sym typeface="Roboto"/>
                </a:rPr>
                <a:t>XGBoost</a:t>
              </a:r>
              <a:endParaRPr sz="2000">
                <a:solidFill>
                  <a:srgbClr val="1D7E75"/>
                </a:solidFill>
                <a:latin typeface="Roboto Thin"/>
                <a:ea typeface="Roboto Thin"/>
                <a:cs typeface="Roboto Thin"/>
                <a:sym typeface="Roboto Thin"/>
              </a:endParaRPr>
            </a:p>
          </p:txBody>
        </p:sp>
        <p:sp>
          <p:nvSpPr>
            <p:cNvPr id="340" name="Google Shape;340;p48"/>
            <p:cNvSpPr/>
            <p:nvPr/>
          </p:nvSpPr>
          <p:spPr>
            <a:xfrm rot="5400000">
              <a:off x="1984218" y="1392182"/>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8"/>
            <p:cNvSpPr/>
            <p:nvPr/>
          </p:nvSpPr>
          <p:spPr>
            <a:xfrm>
              <a:off x="1148481" y="1725827"/>
              <a:ext cx="2030400" cy="25068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Gradient Boosting</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Powerful Ensemble Model that boosts weak learners</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Fine-tuned learning rate and tree parameters to prevent overfitting.</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grpSp>
      <p:sp>
        <p:nvSpPr>
          <p:cNvPr id="342" name="Google Shape;342;p48"/>
          <p:cNvSpPr/>
          <p:nvPr/>
        </p:nvSpPr>
        <p:spPr>
          <a:xfrm>
            <a:off x="6841975" y="1387050"/>
            <a:ext cx="1948800" cy="3044700"/>
          </a:xfrm>
          <a:prstGeom prst="rect">
            <a:avLst/>
          </a:prstGeom>
          <a:solidFill>
            <a:srgbClr val="1B78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500">
              <a:solidFill>
                <a:srgbClr val="1D7E75"/>
              </a:solidFill>
              <a:latin typeface="Roboto"/>
              <a:ea typeface="Roboto"/>
              <a:cs typeface="Roboto"/>
              <a:sym typeface="Roboto"/>
            </a:endParaRPr>
          </a:p>
        </p:txBody>
      </p:sp>
      <p:sp>
        <p:nvSpPr>
          <p:cNvPr id="343" name="Google Shape;343;p48"/>
          <p:cNvSpPr/>
          <p:nvPr/>
        </p:nvSpPr>
        <p:spPr>
          <a:xfrm>
            <a:off x="6873500" y="1456175"/>
            <a:ext cx="1859100" cy="717300"/>
          </a:xfrm>
          <a:prstGeom prst="rect">
            <a:avLst/>
          </a:prstGeom>
          <a:solidFill>
            <a:srgbClr val="FFFFFF"/>
          </a:solidFill>
          <a:ln cap="flat" cmpd="sng" w="19050">
            <a:solidFill>
              <a:srgbClr val="1D7E7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rgbClr val="1D7E75"/>
                </a:solidFill>
                <a:latin typeface="Roboto"/>
                <a:ea typeface="Roboto"/>
                <a:cs typeface="Roboto"/>
                <a:sym typeface="Roboto"/>
              </a:rPr>
              <a:t>     LSTM</a:t>
            </a:r>
            <a:endParaRPr b="1" sz="2500">
              <a:solidFill>
                <a:srgbClr val="1D7E75"/>
              </a:solidFill>
              <a:latin typeface="Roboto"/>
              <a:ea typeface="Roboto"/>
              <a:cs typeface="Roboto"/>
              <a:sym typeface="Roboto"/>
            </a:endParaRPr>
          </a:p>
        </p:txBody>
      </p:sp>
      <p:sp>
        <p:nvSpPr>
          <p:cNvPr id="344" name="Google Shape;344;p48"/>
          <p:cNvSpPr/>
          <p:nvPr/>
        </p:nvSpPr>
        <p:spPr>
          <a:xfrm rot="5400000">
            <a:off x="7657695" y="2173487"/>
            <a:ext cx="290700" cy="2907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8"/>
          <p:cNvSpPr/>
          <p:nvPr/>
        </p:nvSpPr>
        <p:spPr>
          <a:xfrm rot="5400000">
            <a:off x="3280976" y="2140499"/>
            <a:ext cx="324300" cy="2718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8"/>
          <p:cNvSpPr/>
          <p:nvPr/>
        </p:nvSpPr>
        <p:spPr>
          <a:xfrm rot="5400000">
            <a:off x="1138658" y="2173487"/>
            <a:ext cx="290700" cy="2907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8"/>
          <p:cNvSpPr/>
          <p:nvPr/>
        </p:nvSpPr>
        <p:spPr>
          <a:xfrm>
            <a:off x="6742100" y="2464177"/>
            <a:ext cx="2121900" cy="187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Long Short Term Memory</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Deep Learning Model for Sequential Data.</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Multiple LSTM layers - Improve Performance.</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sp>
        <p:nvSpPr>
          <p:cNvPr id="348" name="Google Shape;348;p48"/>
          <p:cNvSpPr/>
          <p:nvPr/>
        </p:nvSpPr>
        <p:spPr>
          <a:xfrm>
            <a:off x="2427388" y="2464177"/>
            <a:ext cx="2121900" cy="187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Captures Non-Linear</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rPr b="1" lang="en" sz="1200">
                <a:solidFill>
                  <a:srgbClr val="FFFFFF"/>
                </a:solidFill>
                <a:latin typeface="Roboto"/>
                <a:ea typeface="Roboto"/>
                <a:cs typeface="Roboto"/>
                <a:sym typeface="Roboto"/>
              </a:rPr>
              <a:t>relationships</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Handles Large Datasets Efficiently</a:t>
            </a:r>
            <a:endParaRPr b="1"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b="1" lang="en" sz="1200">
                <a:solidFill>
                  <a:schemeClr val="dk1"/>
                </a:solidFill>
                <a:latin typeface="Roboto"/>
                <a:ea typeface="Roboto"/>
                <a:cs typeface="Roboto"/>
                <a:sym typeface="Roboto"/>
              </a:rPr>
              <a:t>Less Ideal for Large Scale Time Series Forecasting</a:t>
            </a:r>
            <a:endParaRPr b="1" sz="1200">
              <a:solidFill>
                <a:schemeClr val="dk1"/>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sp>
        <p:nvSpPr>
          <p:cNvPr id="349" name="Google Shape;349;p48"/>
          <p:cNvSpPr/>
          <p:nvPr/>
        </p:nvSpPr>
        <p:spPr>
          <a:xfrm>
            <a:off x="229075" y="2464177"/>
            <a:ext cx="2121900" cy="1872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Auto-Regressive Integrated Moving Average</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Best suited for Linear Trends</a:t>
            </a:r>
            <a:endParaRPr b="1" sz="1200">
              <a:solidFill>
                <a:srgbClr val="FFFFFF"/>
              </a:solidFill>
              <a:latin typeface="Roboto"/>
              <a:ea typeface="Roboto"/>
              <a:cs typeface="Roboto"/>
              <a:sym typeface="Roboto"/>
            </a:endParaRPr>
          </a:p>
          <a:p>
            <a:pPr indent="-304800" lvl="0" marL="457200" rtl="0" algn="l">
              <a:lnSpc>
                <a:spcPct val="115000"/>
              </a:lnSpc>
              <a:spcBef>
                <a:spcPts val="0"/>
              </a:spcBef>
              <a:spcAft>
                <a:spcPts val="0"/>
              </a:spcAft>
              <a:buClr>
                <a:srgbClr val="FFFFFF"/>
              </a:buClr>
              <a:buSzPts val="1200"/>
              <a:buFont typeface="Roboto"/>
              <a:buChar char="●"/>
            </a:pPr>
            <a:r>
              <a:rPr b="1" lang="en" sz="1200">
                <a:solidFill>
                  <a:srgbClr val="FFFFFF"/>
                </a:solidFill>
                <a:latin typeface="Roboto"/>
                <a:ea typeface="Roboto"/>
                <a:cs typeface="Roboto"/>
                <a:sym typeface="Roboto"/>
              </a:rPr>
              <a:t>Parameters tuned to optimize performance.</a:t>
            </a:r>
            <a:endParaRPr b="1" sz="1200">
              <a:solidFill>
                <a:srgbClr val="FFFFFF"/>
              </a:solidFill>
              <a:latin typeface="Roboto"/>
              <a:ea typeface="Roboto"/>
              <a:cs typeface="Roboto"/>
              <a:sym typeface="Roboto"/>
            </a:endParaRPr>
          </a:p>
          <a:p>
            <a:pPr indent="0" lvl="0" marL="457200" rtl="0" algn="l">
              <a:lnSpc>
                <a:spcPct val="115000"/>
              </a:lnSpc>
              <a:spcBef>
                <a:spcPts val="0"/>
              </a:spcBef>
              <a:spcAft>
                <a:spcPts val="0"/>
              </a:spcAft>
              <a:buNone/>
            </a:pPr>
            <a:r>
              <a:t/>
            </a:r>
            <a:endParaRPr sz="700">
              <a:solidFill>
                <a:srgbClr val="FFFFFF"/>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